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43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A4F304-D353-2F11-F1AB-C8B22D80F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209FA3E-02B8-592A-6D20-8BF94A6C0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71EB9A5-775F-F0E1-2825-6444167A8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E10FEB-E617-682F-33B1-6FB1A7B4F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873C8E1-54F6-92C1-8FC0-7E1A32131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4728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648F3C-C036-46FB-3616-8B6E41957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B49BB09-8544-8F28-55F3-60D9307EA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FD54249-2556-F1BC-3568-5DFEF55DC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5E4D210-4057-89BF-E2DA-2EBA2F979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A65355B-4C68-5AEE-B75B-0F6CDBA1C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6605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88C9C8A-2C24-6F4A-06D5-24A6D6D29A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4FBAAE8-7604-B9AF-CAE0-262EF8BF3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832E966-364D-2C0E-DCBF-0A18FABD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54AEE1-7A3C-F7A1-9598-B9A9EAA25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5A38A10-06C9-36F7-4494-44A47442E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330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3D4975-644D-B87A-1254-94EFDE066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AF2FCE-ED16-D68C-C84A-9735D6907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01B288E-F1D7-E981-9C23-D566D0790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FD2BE8-7769-D60A-46E3-841EFF64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527AD4-CBE5-D443-73B2-6AE429FFF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263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80128A-E1B0-19BB-12B1-F58F72D7B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680E5E9-2B44-DDC7-1371-BF26672BD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443B9B2-D76A-60D0-88CA-3EBB61C74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A0E3DA-78DC-43EC-0285-4837223D6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AB06353-DBC1-BEC0-CE1E-6AB76E4BE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685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30F2AA-CAF1-520D-CA9E-16ED6CA9F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B94CD57-9995-F08F-E0E5-30E217E00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692715E-87EF-C61E-49FD-BE4C6EF9D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A118FEF-C54C-39A2-928F-8908ECAE2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049AF70-C5C5-3457-3DAB-81CC8EE26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4D83E11-F695-93D9-54CC-A19B7AC03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4003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9FC0BB-817C-B8B9-91CC-E151B9382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D96CE2-40D6-0851-2084-2A139F0D1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713BD1E-3A29-EDD3-0EC7-551F5CDDF6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4322166-ECAC-D16F-C995-3377AE948E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BF3F356-BFB4-FE24-5132-9E8BB81FC5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FF4D0A5-5DA0-B07C-C5B6-2F757BF0A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FDFF4F1-8DB5-CBFF-3717-7BCC2F69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72776AC-0CA5-BD6C-17A8-FC4874C3B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7197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0DC5BA-EA7D-085F-FD53-9B8428BCD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1057393-EDE2-14A0-DD77-B6D3AEBF2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2BEC6AD-2DC5-0617-85B1-82781D4A1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7F5E753-6C21-CEAF-C4B2-0DDCB333D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8602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8E0B1B7-682D-D142-9AF8-9D173791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9E8D89A-C6DB-CD49-2487-46783C8A1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BDBBF9A-B6BF-54EB-13AC-0B7A1589A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7684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08F71F-5F03-07DF-FAF7-33BB613A1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3DD082E-EF12-2B23-C816-F3A7B9991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BB5B9FF-C5B7-9A1C-5F18-30344E6FE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B6C08EA-757F-C267-6DB6-069C61CF8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92ED36C-B3A8-C3B6-7E00-1755ACB49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0716924-3803-CF31-C6B7-7DA615A14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8604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3245F3-5B33-E9AF-E3B4-7F234024B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C754097-42D0-037D-9B09-B36E92868A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C7DBF73-6FA2-842F-A91F-5C09680FE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C84D177-5BFC-A20C-0E36-4DA2E28E6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DBD3D5A-F122-46AD-41CD-CA3E82749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8BCC5CF-DED7-CEDA-FBB1-ADD860337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31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440FFF5-3D05-FBBC-8793-6F97CAAB5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FC3252C-79A2-072A-D941-B3CDCBDDC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90F59B-E191-289A-53F3-8B7345ED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BF55E-F9B7-44BC-B97D-D616B59106BC}" type="datetimeFigureOut">
              <a:rPr lang="zh-CN" altLang="en-US" smtClean="0"/>
              <a:t>2023/12/5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E03AE8-F742-775E-8BE8-AC6D05E458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2606FC-EC09-ECC3-82BA-198D1DDE9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916C0-CD51-4E02-837D-700E343314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2701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0890A5B9-2942-0136-51E4-023BEB0D4E72}"/>
              </a:ext>
            </a:extLst>
          </p:cNvPr>
          <p:cNvSpPr txBox="1"/>
          <p:nvPr/>
        </p:nvSpPr>
        <p:spPr>
          <a:xfrm>
            <a:off x="5829105" y="4335810"/>
            <a:ext cx="6627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圣诞贴纸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块，彩带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块，扭扭棒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元，硬卡纸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元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5A2C9499-E250-B123-5C8D-28D7CB5E5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415" y="447675"/>
            <a:ext cx="4514850" cy="5962650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A6171B4-C5D7-AB76-CEAC-20BC7CF1EAEB}"/>
              </a:ext>
            </a:extLst>
          </p:cNvPr>
          <p:cNvSpPr txBox="1"/>
          <p:nvPr/>
        </p:nvSpPr>
        <p:spPr>
          <a:xfrm>
            <a:off x="6217920" y="870446"/>
            <a:ext cx="5516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圣诞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DIY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圣诞树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endParaRPr lang="zh-CN" alt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3560993-0C3E-3F03-7CEF-CA70E39F17EA}"/>
              </a:ext>
            </a:extLst>
          </p:cNvPr>
          <p:cNvSpPr txBox="1"/>
          <p:nvPr/>
        </p:nvSpPr>
        <p:spPr>
          <a:xfrm>
            <a:off x="6217920" y="2834640"/>
            <a:ext cx="4514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制作材料：扭扭棒，彩带，贴纸，硬卡纸</a:t>
            </a:r>
          </a:p>
        </p:txBody>
      </p:sp>
    </p:spTree>
    <p:extLst>
      <p:ext uri="{BB962C8B-B14F-4D97-AF65-F5344CB8AC3E}">
        <p14:creationId xmlns:p14="http://schemas.microsoft.com/office/powerpoint/2010/main" val="3873776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宽屏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微软雅黑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 h</dc:creator>
  <cp:lastModifiedBy>c h</cp:lastModifiedBy>
  <cp:revision>1</cp:revision>
  <dcterms:created xsi:type="dcterms:W3CDTF">2023-12-05T08:45:33Z</dcterms:created>
  <dcterms:modified xsi:type="dcterms:W3CDTF">2023-12-05T08:45:36Z</dcterms:modified>
</cp:coreProperties>
</file>