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tags/tag368.xml" ContentType="application/vnd.openxmlformats-officedocument.presentationml.tags+xml"/>
  <Override PartName="/ppt/notesSlides/notesSlide1.xml" ContentType="application/vnd.openxmlformats-officedocument.presentationml.notesSlide+xml"/>
  <Override PartName="/ppt/tags/tag369.xml" ContentType="application/vnd.openxmlformats-officedocument.presentationml.tags+xml"/>
  <Override PartName="/ppt/notesSlides/notesSlide2.xml" ContentType="application/vnd.openxmlformats-officedocument.presentationml.notesSlide+xml"/>
  <Override PartName="/ppt/tags/tag370.xml" ContentType="application/vnd.openxmlformats-officedocument.presentationml.tags+xml"/>
  <Override PartName="/ppt/notesSlides/notesSlide3.xml" ContentType="application/vnd.openxmlformats-officedocument.presentationml.notesSlide+xml"/>
  <Override PartName="/ppt/tags/tag371.xml" ContentType="application/vnd.openxmlformats-officedocument.presentationml.tags+xml"/>
  <Override PartName="/ppt/notesSlides/notesSlide4.xml" ContentType="application/vnd.openxmlformats-officedocument.presentationml.notesSlide+xml"/>
  <Override PartName="/ppt/tags/tag372.xml" ContentType="application/vnd.openxmlformats-officedocument.presentationml.tags+xml"/>
  <Override PartName="/ppt/notesSlides/notesSlide5.xml" ContentType="application/vnd.openxmlformats-officedocument.presentationml.notesSlide+xml"/>
  <Override PartName="/ppt/tags/tag373.xml" ContentType="application/vnd.openxmlformats-officedocument.presentationml.tags+xml"/>
  <Override PartName="/ppt/notesSlides/notesSlide6.xml" ContentType="application/vnd.openxmlformats-officedocument.presentationml.notesSlide+xml"/>
  <Override PartName="/ppt/tags/tag374.xml" ContentType="application/vnd.openxmlformats-officedocument.presentationml.tags+xml"/>
  <Override PartName="/ppt/notesSlides/notesSlide7.xml" ContentType="application/vnd.openxmlformats-officedocument.presentationml.notesSlide+xml"/>
  <Override PartName="/ppt/tags/tag375.xml" ContentType="application/vnd.openxmlformats-officedocument.presentationml.tags+xml"/>
  <Override PartName="/ppt/notesSlides/notesSlide8.xml" ContentType="application/vnd.openxmlformats-officedocument.presentationml.notesSlide+xml"/>
  <Override PartName="/ppt/tags/tag376.xml" ContentType="application/vnd.openxmlformats-officedocument.presentationml.tags+xml"/>
  <Override PartName="/ppt/notesSlides/notesSlide9.xml" ContentType="application/vnd.openxmlformats-officedocument.presentationml.notesSlide+xml"/>
  <Override PartName="/ppt/tags/tag377.xml" ContentType="application/vnd.openxmlformats-officedocument.presentationml.tags+xml"/>
  <Override PartName="/ppt/notesSlides/notesSlide10.xml" ContentType="application/vnd.openxmlformats-officedocument.presentationml.notesSlide+xml"/>
  <Override PartName="/ppt/tags/tag378.xml" ContentType="application/vnd.openxmlformats-officedocument.presentationml.tags+xml"/>
  <Override PartName="/ppt/notesSlides/notesSlide11.xml" ContentType="application/vnd.openxmlformats-officedocument.presentationml.notesSlide+xml"/>
  <Override PartName="/ppt/tags/tag379.xml" ContentType="application/vnd.openxmlformats-officedocument.presentationml.tags+xml"/>
  <Override PartName="/ppt/notesSlides/notesSlide12.xml" ContentType="application/vnd.openxmlformats-officedocument.presentationml.notesSlide+xml"/>
  <Override PartName="/ppt/tags/tag380.xml" ContentType="application/vnd.openxmlformats-officedocument.presentationml.tags+xml"/>
  <Override PartName="/ppt/notesSlides/notesSlide13.xml" ContentType="application/vnd.openxmlformats-officedocument.presentationml.notesSlide+xml"/>
  <Override PartName="/ppt/tags/tag381.xml" ContentType="application/vnd.openxmlformats-officedocument.presentationml.tags+xml"/>
  <Override PartName="/ppt/notesSlides/notesSlide14.xml" ContentType="application/vnd.openxmlformats-officedocument.presentationml.notesSlide+xml"/>
  <Override PartName="/ppt/tags/tag382.xml" ContentType="application/vnd.openxmlformats-officedocument.presentationml.tags+xml"/>
  <Override PartName="/ppt/notesSlides/notesSlide15.xml" ContentType="application/vnd.openxmlformats-officedocument.presentationml.notesSlide+xml"/>
  <Override PartName="/ppt/tags/tag383.xml" ContentType="application/vnd.openxmlformats-officedocument.presentationml.tags+xml"/>
  <Override PartName="/ppt/notesSlides/notesSlide16.xml" ContentType="application/vnd.openxmlformats-officedocument.presentationml.notesSlide+xml"/>
  <Override PartName="/ppt/tags/tag384.xml" ContentType="application/vnd.openxmlformats-officedocument.presentationml.tags+xml"/>
  <Override PartName="/ppt/notesSlides/notesSlide17.xml" ContentType="application/vnd.openxmlformats-officedocument.presentationml.notesSlide+xml"/>
  <Override PartName="/ppt/tags/tag385.xml" ContentType="application/vnd.openxmlformats-officedocument.presentationml.tags+xml"/>
  <Override PartName="/ppt/notesSlides/notesSlide18.xml" ContentType="application/vnd.openxmlformats-officedocument.presentationml.notesSlide+xml"/>
  <Override PartName="/ppt/tags/tag386.xml" ContentType="application/vnd.openxmlformats-officedocument.presentationml.tags+xml"/>
  <Override PartName="/ppt/notesSlides/notesSlide19.xml" ContentType="application/vnd.openxmlformats-officedocument.presentationml.notesSlide+xml"/>
  <Override PartName="/ppt/tags/tag387.xml" ContentType="application/vnd.openxmlformats-officedocument.presentationml.tags+xml"/>
  <Override PartName="/ppt/notesSlides/notesSlide20.xml" ContentType="application/vnd.openxmlformats-officedocument.presentationml.notesSlide+xml"/>
  <Override PartName="/ppt/tags/tag388.xml" ContentType="application/vnd.openxmlformats-officedocument.presentationml.tags+xml"/>
  <Override PartName="/ppt/notesSlides/notesSlide21.xml" ContentType="application/vnd.openxmlformats-officedocument.presentationml.notesSlide+xml"/>
  <Override PartName="/ppt/tags/tag389.xml" ContentType="application/vnd.openxmlformats-officedocument.presentationml.tags+xml"/>
  <Override PartName="/ppt/notesSlides/notesSlide22.xml" ContentType="application/vnd.openxmlformats-officedocument.presentationml.notesSlide+xml"/>
  <Override PartName="/ppt/tags/tag390.xml" ContentType="application/vnd.openxmlformats-officedocument.presentationml.tags+xml"/>
  <Override PartName="/ppt/notesSlides/notesSlide23.xml" ContentType="application/vnd.openxmlformats-officedocument.presentationml.notesSlide+xml"/>
  <Override PartName="/ppt/tags/tag391.xml" ContentType="application/vnd.openxmlformats-officedocument.presentationml.tags+xml"/>
  <Override PartName="/ppt/notesSlides/notesSlide24.xml" ContentType="application/vnd.openxmlformats-officedocument.presentationml.notesSlide+xml"/>
  <Override PartName="/ppt/tags/tag392.xml" ContentType="application/vnd.openxmlformats-officedocument.presentationml.tags+xml"/>
  <Override PartName="/ppt/notesSlides/notesSlide25.xml" ContentType="application/vnd.openxmlformats-officedocument.presentationml.notesSlide+xml"/>
  <Override PartName="/ppt/tags/tag393.xml" ContentType="application/vnd.openxmlformats-officedocument.presentationml.tags+xml"/>
  <Override PartName="/ppt/notesSlides/notesSlide26.xml" ContentType="application/vnd.openxmlformats-officedocument.presentationml.notesSlide+xml"/>
  <Override PartName="/ppt/tags/tag394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</p:sldMasterIdLst>
  <p:notesMasterIdLst>
    <p:notesMasterId r:id="rId34"/>
  </p:notesMasterIdLst>
  <p:handoutMasterIdLst>
    <p:handoutMasterId r:id="rId35"/>
  </p:handoutMasterIdLst>
  <p:sldIdLst>
    <p:sldId id="261" r:id="rId7"/>
    <p:sldId id="294" r:id="rId8"/>
    <p:sldId id="297" r:id="rId9"/>
    <p:sldId id="256" r:id="rId10"/>
    <p:sldId id="257" r:id="rId11"/>
    <p:sldId id="258" r:id="rId12"/>
    <p:sldId id="259" r:id="rId13"/>
    <p:sldId id="295" r:id="rId14"/>
    <p:sldId id="296" r:id="rId15"/>
    <p:sldId id="299" r:id="rId16"/>
    <p:sldId id="300" r:id="rId17"/>
    <p:sldId id="301" r:id="rId18"/>
    <p:sldId id="302" r:id="rId19"/>
    <p:sldId id="262" r:id="rId20"/>
    <p:sldId id="263" r:id="rId21"/>
    <p:sldId id="306" r:id="rId22"/>
    <p:sldId id="303" r:id="rId23"/>
    <p:sldId id="260" r:id="rId24"/>
    <p:sldId id="305" r:id="rId25"/>
    <p:sldId id="264" r:id="rId26"/>
    <p:sldId id="265" r:id="rId27"/>
    <p:sldId id="307" r:id="rId28"/>
    <p:sldId id="271" r:id="rId29"/>
    <p:sldId id="309" r:id="rId30"/>
    <p:sldId id="270" r:id="rId31"/>
    <p:sldId id="273" r:id="rId32"/>
    <p:sldId id="274" r:id="rId33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BDC3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>
        <p:scale>
          <a:sx n="80" d="100"/>
          <a:sy n="80" d="100"/>
        </p:scale>
        <p:origin x="-58" y="-58"/>
      </p:cViewPr>
      <p:guideLst>
        <p:guide orient="horz" pos="2154"/>
        <p:guide pos="382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2022/10/28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8842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311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9.xml"/><Relationship Id="rId4" Type="http://schemas.openxmlformats.org/officeDocument/2006/relationships/tags" Target="../tags/tag13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0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95.xml"/><Relationship Id="rId4" Type="http://schemas.openxmlformats.org/officeDocument/2006/relationships/tags" Target="../tags/tag19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0.xml"/><Relationship Id="rId4" Type="http://schemas.openxmlformats.org/officeDocument/2006/relationships/tags" Target="../tags/tag19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9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2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2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37.xml"/><Relationship Id="rId4" Type="http://schemas.openxmlformats.org/officeDocument/2006/relationships/tags" Target="../tags/tag23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4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4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56.xml"/><Relationship Id="rId4" Type="http://schemas.openxmlformats.org/officeDocument/2006/relationships/tags" Target="../tags/tag25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1.xml"/><Relationship Id="rId4" Type="http://schemas.openxmlformats.org/officeDocument/2006/relationships/tags" Target="../tags/tag26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6.xml"/><Relationship Id="rId4" Type="http://schemas.openxmlformats.org/officeDocument/2006/relationships/tags" Target="../tags/tag26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tags" Target="../tags/tag270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Relationship Id="rId9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8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4" Type="http://schemas.openxmlformats.org/officeDocument/2006/relationships/tags" Target="../tags/tag29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98.xml"/><Relationship Id="rId4" Type="http://schemas.openxmlformats.org/officeDocument/2006/relationships/tags" Target="../tags/tag29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0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0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17.xml"/><Relationship Id="rId4" Type="http://schemas.openxmlformats.org/officeDocument/2006/relationships/tags" Target="../tags/tag31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22.xml"/><Relationship Id="rId4" Type="http://schemas.openxmlformats.org/officeDocument/2006/relationships/tags" Target="../tags/tag32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27.xml"/><Relationship Id="rId4" Type="http://schemas.openxmlformats.org/officeDocument/2006/relationships/tags" Target="../tags/tag32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330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5" Type="http://schemas.openxmlformats.org/officeDocument/2006/relationships/tags" Target="../tags/tag332.xml"/><Relationship Id="rId4" Type="http://schemas.openxmlformats.org/officeDocument/2006/relationships/tags" Target="../tags/tag33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5" Type="http://schemas.openxmlformats.org/officeDocument/2006/relationships/tags" Target="../tags/tag338.xml"/><Relationship Id="rId4" Type="http://schemas.openxmlformats.org/officeDocument/2006/relationships/tags" Target="../tags/tag337.xml"/><Relationship Id="rId9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4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4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51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59.xml"/><Relationship Id="rId4" Type="http://schemas.openxmlformats.org/officeDocument/2006/relationships/tags" Target="../tags/tag35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6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6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0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87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68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6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6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30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68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38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75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37560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010992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84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7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42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70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19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4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0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1754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44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08462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764634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63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62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893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47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93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5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264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5372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81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37310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6195842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8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897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05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625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02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55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77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922506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33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463121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9282778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87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667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55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0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662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724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5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512822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190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05552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82699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2022/10/28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7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6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5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24.xml"/><Relationship Id="rId18" Type="http://schemas.openxmlformats.org/officeDocument/2006/relationships/tags" Target="../tags/tag129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28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27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26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85.xml"/><Relationship Id="rId18" Type="http://schemas.openxmlformats.org/officeDocument/2006/relationships/tags" Target="../tags/tag190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189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188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87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246.xml"/><Relationship Id="rId18" Type="http://schemas.openxmlformats.org/officeDocument/2006/relationships/tags" Target="../tags/tag251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250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249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248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2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307.xml"/><Relationship Id="rId18" Type="http://schemas.openxmlformats.org/officeDocument/2006/relationships/tags" Target="../tags/tag312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31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31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309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3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8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9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6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5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9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8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7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9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0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8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38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9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9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4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70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5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6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" y="349885"/>
            <a:ext cx="8115935" cy="61582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366125" y="349885"/>
            <a:ext cx="3484880" cy="6156325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579045" y="1584486"/>
            <a:ext cx="314061" cy="314061"/>
          </a:xfrm>
          <a:prstGeom prst="ellipse">
            <a:avLst/>
          </a:prstGeom>
          <a:noFill/>
          <a:ln w="2222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543043" y="1151792"/>
            <a:ext cx="1174039" cy="31941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800" b="1" spc="300" dirty="0">
                <a:solidFill>
                  <a:schemeClr val="bg1"/>
                </a:solidFill>
                <a:latin typeface="幼圆" panose="02010509060101010101" charset="-122"/>
                <a:ea typeface="幼圆" panose="02010509060101010101" charset="-122"/>
              </a:rPr>
              <a:t>汇</a:t>
            </a:r>
            <a:r>
              <a:rPr lang="zh-CN" altLang="en-US" sz="2800" b="1" spc="300" dirty="0" smtClean="0">
                <a:solidFill>
                  <a:schemeClr val="bg1"/>
                </a:solidFill>
                <a:latin typeface="幼圆" panose="02010509060101010101" charset="-122"/>
                <a:ea typeface="幼圆" panose="02010509060101010101" charset="-122"/>
              </a:rPr>
              <a:t>总人：应怡蓉 </a:t>
            </a:r>
            <a:endParaRPr lang="en-US" altLang="zh-CN" sz="2800" b="1" spc="300" dirty="0" smtClean="0">
              <a:solidFill>
                <a:schemeClr val="bg1"/>
              </a:solidFill>
              <a:latin typeface="幼圆" panose="02010509060101010101" charset="-122"/>
              <a:ea typeface="幼圆" panose="02010509060101010101" charset="-122"/>
            </a:endParaRPr>
          </a:p>
          <a:p>
            <a:pPr>
              <a:lnSpc>
                <a:spcPts val="2500"/>
              </a:lnSpc>
            </a:pPr>
            <a:r>
              <a:rPr lang="en-US" altLang="zh-CN" sz="2800" b="1" spc="300" dirty="0">
                <a:solidFill>
                  <a:schemeClr val="bg1"/>
                </a:solidFill>
                <a:latin typeface="幼圆" panose="02010509060101010101" charset="-122"/>
                <a:ea typeface="幼圆" panose="02010509060101010101" charset="-122"/>
              </a:rPr>
              <a:t> </a:t>
            </a:r>
            <a:r>
              <a:rPr lang="en-US" altLang="zh-CN" sz="2800" b="1" spc="300" dirty="0" smtClean="0">
                <a:solidFill>
                  <a:schemeClr val="bg1"/>
                </a:solidFill>
                <a:latin typeface="幼圆" panose="02010509060101010101" charset="-122"/>
                <a:ea typeface="幼圆" panose="02010509060101010101" charset="-122"/>
              </a:rPr>
              <a:t>           </a:t>
            </a:r>
          </a:p>
          <a:p>
            <a:pPr>
              <a:lnSpc>
                <a:spcPts val="2500"/>
              </a:lnSpc>
            </a:pPr>
            <a:r>
              <a:rPr lang="en-US" altLang="zh-CN" sz="2800" b="1" spc="300" dirty="0">
                <a:solidFill>
                  <a:schemeClr val="bg1"/>
                </a:solidFill>
                <a:latin typeface="幼圆" panose="02010509060101010101" charset="-122"/>
                <a:ea typeface="幼圆" panose="02010509060101010101" charset="-122"/>
              </a:rPr>
              <a:t> </a:t>
            </a:r>
            <a:r>
              <a:rPr lang="en-US" altLang="zh-CN" sz="2800" b="1" spc="300" dirty="0" smtClean="0">
                <a:solidFill>
                  <a:schemeClr val="bg1"/>
                </a:solidFill>
                <a:latin typeface="幼圆" panose="02010509060101010101" charset="-122"/>
                <a:ea typeface="幼圆" panose="02010509060101010101" charset="-122"/>
              </a:rPr>
              <a:t>       </a:t>
            </a:r>
            <a:r>
              <a:rPr lang="zh-CN" altLang="en-US" sz="2800" b="1" spc="300" dirty="0" smtClean="0">
                <a:solidFill>
                  <a:schemeClr val="bg1"/>
                </a:solidFill>
                <a:latin typeface="幼圆" panose="02010509060101010101" charset="-122"/>
                <a:ea typeface="幼圆" panose="02010509060101010101" charset="-122"/>
              </a:rPr>
              <a:t>查慧杰</a:t>
            </a:r>
            <a:endParaRPr lang="zh-CN" altLang="en-US" sz="2800" b="1" spc="300" dirty="0">
              <a:solidFill>
                <a:schemeClr val="bg1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737011" y="1467030"/>
            <a:ext cx="1378512" cy="3679234"/>
            <a:chOff x="9495485" y="1399085"/>
            <a:chExt cx="1378512" cy="3679234"/>
          </a:xfrm>
        </p:grpSpPr>
        <p:sp>
          <p:nvSpPr>
            <p:cNvPr id="8" name="文本框 7"/>
            <p:cNvSpPr txBox="1"/>
            <p:nvPr/>
          </p:nvSpPr>
          <p:spPr>
            <a:xfrm>
              <a:off x="9495485" y="1399085"/>
              <a:ext cx="85652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 smtClean="0">
                  <a:solidFill>
                    <a:schemeClr val="bg1"/>
                  </a:solidFill>
                  <a:latin typeface="幼圆" panose="02010509060101010101" charset="-122"/>
                  <a:ea typeface="幼圆" panose="02010509060101010101" charset="-122"/>
                </a:rPr>
                <a:t>实</a:t>
              </a:r>
              <a:endParaRPr lang="zh-CN" altLang="en-US" sz="6600" b="1" dirty="0">
                <a:solidFill>
                  <a:schemeClr val="bg1"/>
                </a:solidFill>
                <a:latin typeface="幼圆" panose="02010509060101010101" charset="-122"/>
                <a:ea typeface="幼圆" panose="02010509060101010101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818548" y="2289626"/>
              <a:ext cx="8565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 smtClean="0">
                  <a:solidFill>
                    <a:schemeClr val="bg1"/>
                  </a:solidFill>
                  <a:latin typeface="幼圆" panose="02010509060101010101" charset="-122"/>
                  <a:ea typeface="幼圆" panose="02010509060101010101" charset="-122"/>
                </a:rPr>
                <a:t>习</a:t>
              </a:r>
              <a:endParaRPr lang="zh-CN" altLang="en-US" sz="6000" b="1" dirty="0">
                <a:solidFill>
                  <a:schemeClr val="bg1"/>
                </a:solidFill>
                <a:latin typeface="幼圆" panose="02010509060101010101" charset="-122"/>
                <a:ea typeface="幼圆" panose="0201050906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620113" y="3210105"/>
              <a:ext cx="85652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dirty="0" smtClean="0">
                  <a:solidFill>
                    <a:schemeClr val="bg1"/>
                  </a:solidFill>
                  <a:latin typeface="幼圆" panose="02010509060101010101" charset="-122"/>
                  <a:ea typeface="幼圆" panose="02010509060101010101" charset="-122"/>
                </a:rPr>
                <a:t>汇</a:t>
              </a:r>
              <a:endParaRPr lang="zh-CN" altLang="zh-CN" sz="5400" b="1" dirty="0">
                <a:solidFill>
                  <a:schemeClr val="bg1"/>
                </a:solidFill>
                <a:latin typeface="幼圆" panose="02010509060101010101" charset="-122"/>
                <a:ea typeface="幼圆" panose="02010509060101010101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9530410" y="3210105"/>
              <a:ext cx="1048385" cy="102806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charset="-122"/>
                <a:ea typeface="幼圆" panose="02010509060101010101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0017472" y="4286000"/>
              <a:ext cx="856525" cy="792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charset="-122"/>
                <a:ea typeface="幼圆" panose="020105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017471" y="4238170"/>
              <a:ext cx="8565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b="1" dirty="0">
                  <a:solidFill>
                    <a:srgbClr val="87BDC3"/>
                  </a:solidFill>
                  <a:latin typeface="幼圆" panose="02010509060101010101" charset="-122"/>
                  <a:ea typeface="幼圆" panose="02010509060101010101" charset="-122"/>
                </a:rPr>
                <a:t>总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021518" y="5010708"/>
            <a:ext cx="1082873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>
                <a:solidFill>
                  <a:srgbClr val="87BDC3"/>
                </a:solidFill>
                <a:latin typeface="幼圆" panose="02010509060101010101" charset="-122"/>
                <a:ea typeface="幼圆" panose="02010509060101010101" charset="-122"/>
              </a:rPr>
              <a:t>Docer</a:t>
            </a:r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10593620" y="1462078"/>
            <a:ext cx="869948" cy="87293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9239520" y="3982396"/>
            <a:ext cx="695822" cy="69687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10718165" y="1466850"/>
            <a:ext cx="198755" cy="230505"/>
          </a:xfrm>
          <a:prstGeom prst="ellipse">
            <a:avLst/>
          </a:prstGeom>
          <a:noFill/>
          <a:ln w="2222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9159240" y="4556760"/>
            <a:ext cx="198755" cy="230505"/>
          </a:xfrm>
          <a:prstGeom prst="ellipse">
            <a:avLst/>
          </a:prstGeom>
          <a:noFill/>
          <a:ln w="2222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10916920" y="1815465"/>
            <a:ext cx="400685" cy="40957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9095758" y="852854"/>
            <a:ext cx="5080" cy="361363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72505" y="1329690"/>
            <a:ext cx="5269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i="1" dirty="0">
                <a:solidFill>
                  <a:srgbClr val="87BDC3"/>
                </a:solidFill>
                <a:latin typeface="MS UI Gothic" panose="020B0600070205080204" charset="-128"/>
                <a:ea typeface="宋体" panose="02010600030101010101" pitchFamily="2" charset="-122"/>
              </a:rPr>
              <a:t>实习前言</a:t>
            </a:r>
          </a:p>
          <a:p>
            <a:pPr algn="just"/>
            <a:r>
              <a:rPr lang="en-US" altLang="zh-CN" sz="2800" b="1" i="1" dirty="0">
                <a:solidFill>
                  <a:srgbClr val="87BDC3"/>
                </a:solidFill>
                <a:latin typeface="MS UI Gothic" panose="020B0600070205080204" charset="-128"/>
                <a:ea typeface="宋体" panose="02010600030101010101" pitchFamily="2" charset="-122"/>
              </a:rPr>
              <a:t>                                </a:t>
            </a:r>
            <a:r>
              <a:rPr lang="en-US" altLang="zh-CN" sz="2800" b="1" i="1" dirty="0" smtClean="0">
                <a:solidFill>
                  <a:srgbClr val="87BDC3"/>
                </a:solidFill>
                <a:latin typeface="MS UI Gothic" panose="020B0600070205080204" charset="-128"/>
                <a:ea typeface="宋体" panose="02010600030101010101" pitchFamily="2" charset="-122"/>
              </a:rPr>
              <a:t>--</a:t>
            </a:r>
            <a:r>
              <a:rPr lang="zh-CN" altLang="en-US" sz="2800" b="1" i="1" dirty="0" smtClean="0">
                <a:solidFill>
                  <a:srgbClr val="87BDC3"/>
                </a:solidFill>
                <a:latin typeface="MS UI Gothic" panose="020B0600070205080204" charset="-128"/>
                <a:ea typeface="宋体" panose="02010600030101010101" pitchFamily="2" charset="-122"/>
              </a:rPr>
              <a:t>应怡蓉</a:t>
            </a:r>
            <a:endParaRPr lang="zh-CN" altLang="en-US" sz="2800" b="1" i="1" dirty="0">
              <a:solidFill>
                <a:srgbClr val="87BDC3"/>
              </a:solidFill>
              <a:latin typeface="MS UI Gothic" panose="020B0600070205080204" charset="-128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696835" y="5233670"/>
            <a:ext cx="2760345" cy="160020"/>
            <a:chOff x="11493" y="8195"/>
            <a:chExt cx="4347" cy="252"/>
          </a:xfrm>
        </p:grpSpPr>
        <p:sp>
          <p:nvSpPr>
            <p:cNvPr id="3" name="对角圆角矩形 2"/>
            <p:cNvSpPr/>
            <p:nvPr/>
          </p:nvSpPr>
          <p:spPr>
            <a:xfrm>
              <a:off x="11493" y="8195"/>
              <a:ext cx="836" cy="253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对角圆角矩形 4"/>
            <p:cNvSpPr/>
            <p:nvPr/>
          </p:nvSpPr>
          <p:spPr>
            <a:xfrm>
              <a:off x="12667" y="8195"/>
              <a:ext cx="836" cy="253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对角圆角矩形 6"/>
            <p:cNvSpPr/>
            <p:nvPr/>
          </p:nvSpPr>
          <p:spPr>
            <a:xfrm>
              <a:off x="13830" y="8195"/>
              <a:ext cx="836" cy="253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对角圆角矩形 8"/>
            <p:cNvSpPr/>
            <p:nvPr/>
          </p:nvSpPr>
          <p:spPr>
            <a:xfrm>
              <a:off x="15004" y="8195"/>
              <a:ext cx="836" cy="253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五边形 10"/>
          <p:cNvSpPr/>
          <p:nvPr/>
        </p:nvSpPr>
        <p:spPr>
          <a:xfrm rot="5400000" flipV="1">
            <a:off x="8941435" y="-177800"/>
            <a:ext cx="398780" cy="1454785"/>
          </a:xfrm>
          <a:prstGeom prst="homePlate">
            <a:avLst>
              <a:gd name="adj" fmla="val 23949"/>
            </a:avLst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文本框 26"/>
          <p:cNvSpPr txBox="1"/>
          <p:nvPr/>
        </p:nvSpPr>
        <p:spPr>
          <a:xfrm>
            <a:off x="7116983" y="2229630"/>
            <a:ext cx="4294505" cy="29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/>
              <a:t>        时</a:t>
            </a:r>
            <a:r>
              <a:rPr lang="zh-CN" altLang="en-US" sz="1600" dirty="0"/>
              <a:t>间过得飞快，三周过去了，刚开始实习时心情十分忐忑，因为这是我在社会上第一次真正意义上的亮相。“实践是检验真理的唯一标准”这句话在哪都无比受用，学校学到理论知识，虽然在工作里能运用到的并不多，在学习中，我养成的良好学习方法和习惯是终身受用的。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接下来我将阐述这三周的实习体验。 </a:t>
            </a:r>
            <a:endParaRPr lang="en-US" altLang="zh-CN" sz="1600" dirty="0"/>
          </a:p>
          <a:p>
            <a:pPr algn="l">
              <a:lnSpc>
                <a:spcPct val="150000"/>
              </a:lnSpc>
            </a:pPr>
            <a:endParaRPr lang="en-US" altLang="zh-CN" sz="16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3" y="939018"/>
            <a:ext cx="4979327" cy="4979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02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13610" y="2153285"/>
            <a:ext cx="2424430" cy="539115"/>
            <a:chOff x="3566" y="7006"/>
            <a:chExt cx="3818" cy="849"/>
          </a:xfrm>
        </p:grpSpPr>
        <p:sp>
          <p:nvSpPr>
            <p:cNvPr id="4" name="圆角矩形 3"/>
            <p:cNvSpPr/>
            <p:nvPr/>
          </p:nvSpPr>
          <p:spPr>
            <a:xfrm>
              <a:off x="3566" y="7006"/>
              <a:ext cx="3818" cy="849"/>
            </a:xfrm>
            <a:prstGeom prst="roundRect">
              <a:avLst>
                <a:gd name="adj" fmla="val 22261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737" y="7068"/>
              <a:ext cx="34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b="1" i="1" dirty="0">
                  <a:solidFill>
                    <a:schemeClr val="bg1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 </a:t>
              </a:r>
              <a:r>
                <a:rPr lang="zh-CN" altLang="en-US" sz="2400" b="1" i="1" dirty="0">
                  <a:solidFill>
                    <a:schemeClr val="bg1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实习内</a:t>
              </a:r>
              <a:r>
                <a:rPr lang="zh-CN" altLang="en-US" sz="2400" b="1" i="1" dirty="0" smtClean="0">
                  <a:solidFill>
                    <a:schemeClr val="bg1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容</a:t>
              </a:r>
              <a:r>
                <a:rPr lang="en-US" altLang="zh-CN" sz="2400" b="1" i="1" dirty="0" smtClean="0">
                  <a:solidFill>
                    <a:schemeClr val="bg1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1</a:t>
              </a:r>
              <a:endParaRPr lang="zh-CN" altLang="en-US" sz="2400" b="1" i="1" dirty="0">
                <a:solidFill>
                  <a:schemeClr val="bg1"/>
                </a:solidFill>
                <a:latin typeface="MS UI Gothic" panose="020B0600070205080204" charset="-128"/>
                <a:ea typeface="宋体" panose="02010600030101010101" pitchFamily="2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319086" y="2692400"/>
            <a:ext cx="788035" cy="1386840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496568" y="3074848"/>
            <a:ext cx="433238" cy="604111"/>
            <a:chOff x="2266632" y="5615483"/>
            <a:chExt cx="433238" cy="604111"/>
          </a:xfrm>
          <a:solidFill>
            <a:schemeClr val="bg1"/>
          </a:solidFill>
        </p:grpSpPr>
        <p:sp>
          <p:nvSpPr>
            <p:cNvPr id="18" name="Freeform 241"/>
            <p:cNvSpPr/>
            <p:nvPr/>
          </p:nvSpPr>
          <p:spPr bwMode="auto">
            <a:xfrm>
              <a:off x="2266632" y="5708320"/>
              <a:ext cx="433238" cy="511274"/>
            </a:xfrm>
            <a:custGeom>
              <a:avLst/>
              <a:gdLst>
                <a:gd name="T0" fmla="*/ 168 w 205"/>
                <a:gd name="T1" fmla="*/ 0 h 242"/>
                <a:gd name="T2" fmla="*/ 161 w 205"/>
                <a:gd name="T3" fmla="*/ 0 h 242"/>
                <a:gd name="T4" fmla="*/ 161 w 205"/>
                <a:gd name="T5" fmla="*/ 23 h 242"/>
                <a:gd name="T6" fmla="*/ 183 w 205"/>
                <a:gd name="T7" fmla="*/ 48 h 242"/>
                <a:gd name="T8" fmla="*/ 183 w 205"/>
                <a:gd name="T9" fmla="*/ 195 h 242"/>
                <a:gd name="T10" fmla="*/ 157 w 205"/>
                <a:gd name="T11" fmla="*/ 220 h 242"/>
                <a:gd name="T12" fmla="*/ 47 w 205"/>
                <a:gd name="T13" fmla="*/ 220 h 242"/>
                <a:gd name="T14" fmla="*/ 22 w 205"/>
                <a:gd name="T15" fmla="*/ 195 h 242"/>
                <a:gd name="T16" fmla="*/ 22 w 205"/>
                <a:gd name="T17" fmla="*/ 48 h 242"/>
                <a:gd name="T18" fmla="*/ 44 w 205"/>
                <a:gd name="T19" fmla="*/ 23 h 242"/>
                <a:gd name="T20" fmla="*/ 44 w 205"/>
                <a:gd name="T21" fmla="*/ 0 h 242"/>
                <a:gd name="T22" fmla="*/ 36 w 205"/>
                <a:gd name="T23" fmla="*/ 0 h 242"/>
                <a:gd name="T24" fmla="*/ 0 w 205"/>
                <a:gd name="T25" fmla="*/ 37 h 242"/>
                <a:gd name="T26" fmla="*/ 0 w 205"/>
                <a:gd name="T27" fmla="*/ 206 h 242"/>
                <a:gd name="T28" fmla="*/ 36 w 205"/>
                <a:gd name="T29" fmla="*/ 242 h 242"/>
                <a:gd name="T30" fmla="*/ 168 w 205"/>
                <a:gd name="T31" fmla="*/ 242 h 242"/>
                <a:gd name="T32" fmla="*/ 205 w 205"/>
                <a:gd name="T33" fmla="*/ 206 h 242"/>
                <a:gd name="T34" fmla="*/ 205 w 205"/>
                <a:gd name="T35" fmla="*/ 37 h 242"/>
                <a:gd name="T36" fmla="*/ 168 w 205"/>
                <a:gd name="T3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5" h="242">
                  <a:moveTo>
                    <a:pt x="168" y="0"/>
                  </a:moveTo>
                  <a:cubicBezTo>
                    <a:pt x="161" y="0"/>
                    <a:pt x="161" y="0"/>
                    <a:pt x="161" y="0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73" y="24"/>
                    <a:pt x="183" y="35"/>
                    <a:pt x="183" y="48"/>
                  </a:cubicBezTo>
                  <a:cubicBezTo>
                    <a:pt x="183" y="195"/>
                    <a:pt x="183" y="195"/>
                    <a:pt x="183" y="195"/>
                  </a:cubicBezTo>
                  <a:cubicBezTo>
                    <a:pt x="183" y="209"/>
                    <a:pt x="171" y="220"/>
                    <a:pt x="157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33" y="220"/>
                    <a:pt x="22" y="209"/>
                    <a:pt x="22" y="195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35"/>
                    <a:pt x="31" y="24"/>
                    <a:pt x="44" y="23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26"/>
                    <a:pt x="16" y="242"/>
                    <a:pt x="36" y="242"/>
                  </a:cubicBezTo>
                  <a:cubicBezTo>
                    <a:pt x="168" y="242"/>
                    <a:pt x="168" y="242"/>
                    <a:pt x="168" y="242"/>
                  </a:cubicBezTo>
                  <a:cubicBezTo>
                    <a:pt x="189" y="242"/>
                    <a:pt x="205" y="226"/>
                    <a:pt x="205" y="206"/>
                  </a:cubicBezTo>
                  <a:cubicBezTo>
                    <a:pt x="205" y="37"/>
                    <a:pt x="205" y="37"/>
                    <a:pt x="205" y="37"/>
                  </a:cubicBezTo>
                  <a:cubicBezTo>
                    <a:pt x="205" y="17"/>
                    <a:pt x="189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42"/>
            <p:cNvSpPr>
              <a:spLocks noEditPoints="1"/>
            </p:cNvSpPr>
            <p:nvPr/>
          </p:nvSpPr>
          <p:spPr bwMode="auto">
            <a:xfrm>
              <a:off x="2328523" y="5771556"/>
              <a:ext cx="310801" cy="387492"/>
            </a:xfrm>
            <a:custGeom>
              <a:avLst/>
              <a:gdLst>
                <a:gd name="T0" fmla="*/ 15 w 147"/>
                <a:gd name="T1" fmla="*/ 0 h 183"/>
                <a:gd name="T2" fmla="*/ 0 w 147"/>
                <a:gd name="T3" fmla="*/ 18 h 183"/>
                <a:gd name="T4" fmla="*/ 0 w 147"/>
                <a:gd name="T5" fmla="*/ 165 h 183"/>
                <a:gd name="T6" fmla="*/ 18 w 147"/>
                <a:gd name="T7" fmla="*/ 183 h 183"/>
                <a:gd name="T8" fmla="*/ 128 w 147"/>
                <a:gd name="T9" fmla="*/ 183 h 183"/>
                <a:gd name="T10" fmla="*/ 147 w 147"/>
                <a:gd name="T11" fmla="*/ 165 h 183"/>
                <a:gd name="T12" fmla="*/ 147 w 147"/>
                <a:gd name="T13" fmla="*/ 18 h 183"/>
                <a:gd name="T14" fmla="*/ 132 w 147"/>
                <a:gd name="T15" fmla="*/ 0 h 183"/>
                <a:gd name="T16" fmla="*/ 132 w 147"/>
                <a:gd name="T17" fmla="*/ 14 h 183"/>
                <a:gd name="T18" fmla="*/ 15 w 147"/>
                <a:gd name="T19" fmla="*/ 14 h 183"/>
                <a:gd name="T20" fmla="*/ 15 w 147"/>
                <a:gd name="T21" fmla="*/ 0 h 183"/>
                <a:gd name="T22" fmla="*/ 22 w 147"/>
                <a:gd name="T23" fmla="*/ 36 h 183"/>
                <a:gd name="T24" fmla="*/ 125 w 147"/>
                <a:gd name="T25" fmla="*/ 36 h 183"/>
                <a:gd name="T26" fmla="*/ 125 w 147"/>
                <a:gd name="T27" fmla="*/ 51 h 183"/>
                <a:gd name="T28" fmla="*/ 22 w 147"/>
                <a:gd name="T29" fmla="*/ 51 h 183"/>
                <a:gd name="T30" fmla="*/ 22 w 147"/>
                <a:gd name="T31" fmla="*/ 36 h 183"/>
                <a:gd name="T32" fmla="*/ 22 w 147"/>
                <a:gd name="T33" fmla="*/ 73 h 183"/>
                <a:gd name="T34" fmla="*/ 125 w 147"/>
                <a:gd name="T35" fmla="*/ 73 h 183"/>
                <a:gd name="T36" fmla="*/ 125 w 147"/>
                <a:gd name="T37" fmla="*/ 88 h 183"/>
                <a:gd name="T38" fmla="*/ 22 w 147"/>
                <a:gd name="T39" fmla="*/ 88 h 183"/>
                <a:gd name="T40" fmla="*/ 22 w 147"/>
                <a:gd name="T41" fmla="*/ 73 h 183"/>
                <a:gd name="T42" fmla="*/ 22 w 147"/>
                <a:gd name="T43" fmla="*/ 110 h 183"/>
                <a:gd name="T44" fmla="*/ 125 w 147"/>
                <a:gd name="T45" fmla="*/ 110 h 183"/>
                <a:gd name="T46" fmla="*/ 125 w 147"/>
                <a:gd name="T47" fmla="*/ 124 h 183"/>
                <a:gd name="T48" fmla="*/ 22 w 147"/>
                <a:gd name="T49" fmla="*/ 124 h 183"/>
                <a:gd name="T50" fmla="*/ 22 w 147"/>
                <a:gd name="T51" fmla="*/ 11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183">
                  <a:moveTo>
                    <a:pt x="15" y="0"/>
                  </a:moveTo>
                  <a:cubicBezTo>
                    <a:pt x="6" y="2"/>
                    <a:pt x="0" y="9"/>
                    <a:pt x="0" y="18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75"/>
                    <a:pt x="8" y="183"/>
                    <a:pt x="18" y="183"/>
                  </a:cubicBezTo>
                  <a:cubicBezTo>
                    <a:pt x="128" y="183"/>
                    <a:pt x="128" y="183"/>
                    <a:pt x="128" y="183"/>
                  </a:cubicBezTo>
                  <a:cubicBezTo>
                    <a:pt x="138" y="183"/>
                    <a:pt x="147" y="175"/>
                    <a:pt x="147" y="165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7" y="9"/>
                    <a:pt x="140" y="2"/>
                    <a:pt x="132" y="0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0"/>
                  </a:lnTo>
                  <a:close/>
                  <a:moveTo>
                    <a:pt x="22" y="36"/>
                  </a:moveTo>
                  <a:cubicBezTo>
                    <a:pt x="125" y="36"/>
                    <a:pt x="125" y="36"/>
                    <a:pt x="125" y="36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22" y="51"/>
                    <a:pt x="22" y="51"/>
                    <a:pt x="22" y="51"/>
                  </a:cubicBezTo>
                  <a:lnTo>
                    <a:pt x="22" y="36"/>
                  </a:lnTo>
                  <a:close/>
                  <a:moveTo>
                    <a:pt x="22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2" y="73"/>
                  </a:lnTo>
                  <a:close/>
                  <a:moveTo>
                    <a:pt x="22" y="110"/>
                  </a:moveTo>
                  <a:cubicBezTo>
                    <a:pt x="125" y="110"/>
                    <a:pt x="125" y="110"/>
                    <a:pt x="125" y="110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22" y="124"/>
                    <a:pt x="22" y="124"/>
                    <a:pt x="22" y="124"/>
                  </a:cubicBezTo>
                  <a:lnTo>
                    <a:pt x="22" y="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43"/>
            <p:cNvSpPr/>
            <p:nvPr/>
          </p:nvSpPr>
          <p:spPr bwMode="auto">
            <a:xfrm>
              <a:off x="2374269" y="5615483"/>
              <a:ext cx="217964" cy="139928"/>
            </a:xfrm>
            <a:custGeom>
              <a:avLst/>
              <a:gdLst>
                <a:gd name="T0" fmla="*/ 103 w 103"/>
                <a:gd name="T1" fmla="*/ 30 h 66"/>
                <a:gd name="T2" fmla="*/ 81 w 103"/>
                <a:gd name="T3" fmla="*/ 30 h 66"/>
                <a:gd name="T4" fmla="*/ 51 w 103"/>
                <a:gd name="T5" fmla="*/ 0 h 66"/>
                <a:gd name="T6" fmla="*/ 22 w 103"/>
                <a:gd name="T7" fmla="*/ 30 h 66"/>
                <a:gd name="T8" fmla="*/ 0 w 103"/>
                <a:gd name="T9" fmla="*/ 30 h 66"/>
                <a:gd name="T10" fmla="*/ 0 w 103"/>
                <a:gd name="T11" fmla="*/ 66 h 66"/>
                <a:gd name="T12" fmla="*/ 103 w 103"/>
                <a:gd name="T13" fmla="*/ 66 h 66"/>
                <a:gd name="T14" fmla="*/ 103 w 103"/>
                <a:gd name="T15" fmla="*/ 3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66">
                  <a:moveTo>
                    <a:pt x="103" y="30"/>
                  </a:moveTo>
                  <a:cubicBezTo>
                    <a:pt x="81" y="30"/>
                    <a:pt x="81" y="30"/>
                    <a:pt x="81" y="30"/>
                  </a:cubicBezTo>
                  <a:cubicBezTo>
                    <a:pt x="81" y="13"/>
                    <a:pt x="68" y="0"/>
                    <a:pt x="51" y="0"/>
                  </a:cubicBezTo>
                  <a:cubicBezTo>
                    <a:pt x="35" y="0"/>
                    <a:pt x="22" y="13"/>
                    <a:pt x="22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03" y="66"/>
                    <a:pt x="103" y="66"/>
                    <a:pt x="103" y="66"/>
                  </a:cubicBezTo>
                  <a:lnTo>
                    <a:pt x="10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1027" name="Picture 3" descr="C:\Users\Administrator\Desktop\QQ图片202210251610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57" y="1677725"/>
            <a:ext cx="5427817" cy="407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6431" y="3074848"/>
            <a:ext cx="3745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苏禾装饰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根据设计师量完</a:t>
            </a:r>
            <a:endParaRPr lang="en-US" altLang="zh-CN" dirty="0" smtClean="0"/>
          </a:p>
          <a:p>
            <a:r>
              <a:rPr lang="zh-CN" altLang="en-US" dirty="0" smtClean="0"/>
              <a:t>的房</a:t>
            </a:r>
            <a:r>
              <a:rPr lang="en-US" altLang="zh-CN" dirty="0" smtClean="0"/>
              <a:t>,</a:t>
            </a:r>
            <a:r>
              <a:rPr lang="zh-CN" altLang="en-US" dirty="0" smtClean="0"/>
              <a:t>画出原始结构图，用学到的便捷方法制图。</a:t>
            </a:r>
            <a:endParaRPr lang="en-US" altLang="zh-CN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5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0195" y="2965450"/>
            <a:ext cx="388493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之后，因为对家具尺寸的不了解，就让我们去整理了常用的一些尺寸，布置房间，完成</a:t>
            </a:r>
            <a:r>
              <a:rPr lang="en-US" altLang="zh-CN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CAD</a:t>
            </a:r>
            <a:r>
              <a:rPr lang="zh-CN" altLang="en-US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的平面图布置。 </a:t>
            </a:r>
            <a:endParaRPr lang="en-US" altLang="zh-CN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13610" y="2153285"/>
            <a:ext cx="2424430" cy="539115"/>
            <a:chOff x="3566" y="7006"/>
            <a:chExt cx="3818" cy="849"/>
          </a:xfrm>
        </p:grpSpPr>
        <p:sp>
          <p:nvSpPr>
            <p:cNvPr id="4" name="圆角矩形 3"/>
            <p:cNvSpPr/>
            <p:nvPr/>
          </p:nvSpPr>
          <p:spPr>
            <a:xfrm>
              <a:off x="3566" y="7006"/>
              <a:ext cx="3818" cy="849"/>
            </a:xfrm>
            <a:prstGeom prst="roundRect">
              <a:avLst>
                <a:gd name="adj" fmla="val 22261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737" y="7068"/>
              <a:ext cx="34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 </a:t>
              </a:r>
              <a:r>
                <a:rPr lang="zh-CN" altLang="en-US" sz="2400" b="1" i="1" dirty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实习内</a:t>
              </a:r>
              <a:r>
                <a:rPr lang="zh-CN" altLang="en-US" sz="2400" b="1" i="1" dirty="0" smtClean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容</a:t>
              </a:r>
              <a:r>
                <a:rPr lang="en-US" altLang="zh-CN" sz="2400" b="1" i="1" dirty="0" smtClean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2</a:t>
              </a:r>
              <a:endParaRPr lang="zh-CN" altLang="en-US" sz="2400" b="1" i="1" dirty="0">
                <a:solidFill>
                  <a:prstClr val="white"/>
                </a:solidFill>
                <a:latin typeface="MS UI Gothic" panose="020B0600070205080204" charset="-128"/>
                <a:ea typeface="宋体" panose="02010600030101010101" pitchFamily="2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604038" y="2692400"/>
            <a:ext cx="788035" cy="1386840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781520" y="3074848"/>
            <a:ext cx="433238" cy="604111"/>
            <a:chOff x="2266632" y="5615483"/>
            <a:chExt cx="433238" cy="604111"/>
          </a:xfrm>
          <a:solidFill>
            <a:schemeClr val="bg1"/>
          </a:solidFill>
        </p:grpSpPr>
        <p:sp>
          <p:nvSpPr>
            <p:cNvPr id="18" name="Freeform 241"/>
            <p:cNvSpPr/>
            <p:nvPr/>
          </p:nvSpPr>
          <p:spPr bwMode="auto">
            <a:xfrm>
              <a:off x="2266632" y="5708320"/>
              <a:ext cx="433238" cy="511274"/>
            </a:xfrm>
            <a:custGeom>
              <a:avLst/>
              <a:gdLst>
                <a:gd name="T0" fmla="*/ 168 w 205"/>
                <a:gd name="T1" fmla="*/ 0 h 242"/>
                <a:gd name="T2" fmla="*/ 161 w 205"/>
                <a:gd name="T3" fmla="*/ 0 h 242"/>
                <a:gd name="T4" fmla="*/ 161 w 205"/>
                <a:gd name="T5" fmla="*/ 23 h 242"/>
                <a:gd name="T6" fmla="*/ 183 w 205"/>
                <a:gd name="T7" fmla="*/ 48 h 242"/>
                <a:gd name="T8" fmla="*/ 183 w 205"/>
                <a:gd name="T9" fmla="*/ 195 h 242"/>
                <a:gd name="T10" fmla="*/ 157 w 205"/>
                <a:gd name="T11" fmla="*/ 220 h 242"/>
                <a:gd name="T12" fmla="*/ 47 w 205"/>
                <a:gd name="T13" fmla="*/ 220 h 242"/>
                <a:gd name="T14" fmla="*/ 22 w 205"/>
                <a:gd name="T15" fmla="*/ 195 h 242"/>
                <a:gd name="T16" fmla="*/ 22 w 205"/>
                <a:gd name="T17" fmla="*/ 48 h 242"/>
                <a:gd name="T18" fmla="*/ 44 w 205"/>
                <a:gd name="T19" fmla="*/ 23 h 242"/>
                <a:gd name="T20" fmla="*/ 44 w 205"/>
                <a:gd name="T21" fmla="*/ 0 h 242"/>
                <a:gd name="T22" fmla="*/ 36 w 205"/>
                <a:gd name="T23" fmla="*/ 0 h 242"/>
                <a:gd name="T24" fmla="*/ 0 w 205"/>
                <a:gd name="T25" fmla="*/ 37 h 242"/>
                <a:gd name="T26" fmla="*/ 0 w 205"/>
                <a:gd name="T27" fmla="*/ 206 h 242"/>
                <a:gd name="T28" fmla="*/ 36 w 205"/>
                <a:gd name="T29" fmla="*/ 242 h 242"/>
                <a:gd name="T30" fmla="*/ 168 w 205"/>
                <a:gd name="T31" fmla="*/ 242 h 242"/>
                <a:gd name="T32" fmla="*/ 205 w 205"/>
                <a:gd name="T33" fmla="*/ 206 h 242"/>
                <a:gd name="T34" fmla="*/ 205 w 205"/>
                <a:gd name="T35" fmla="*/ 37 h 242"/>
                <a:gd name="T36" fmla="*/ 168 w 205"/>
                <a:gd name="T3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5" h="242">
                  <a:moveTo>
                    <a:pt x="168" y="0"/>
                  </a:moveTo>
                  <a:cubicBezTo>
                    <a:pt x="161" y="0"/>
                    <a:pt x="161" y="0"/>
                    <a:pt x="161" y="0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73" y="24"/>
                    <a:pt x="183" y="35"/>
                    <a:pt x="183" y="48"/>
                  </a:cubicBezTo>
                  <a:cubicBezTo>
                    <a:pt x="183" y="195"/>
                    <a:pt x="183" y="195"/>
                    <a:pt x="183" y="195"/>
                  </a:cubicBezTo>
                  <a:cubicBezTo>
                    <a:pt x="183" y="209"/>
                    <a:pt x="171" y="220"/>
                    <a:pt x="157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33" y="220"/>
                    <a:pt x="22" y="209"/>
                    <a:pt x="22" y="195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35"/>
                    <a:pt x="31" y="24"/>
                    <a:pt x="44" y="23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26"/>
                    <a:pt x="16" y="242"/>
                    <a:pt x="36" y="242"/>
                  </a:cubicBezTo>
                  <a:cubicBezTo>
                    <a:pt x="168" y="242"/>
                    <a:pt x="168" y="242"/>
                    <a:pt x="168" y="242"/>
                  </a:cubicBezTo>
                  <a:cubicBezTo>
                    <a:pt x="189" y="242"/>
                    <a:pt x="205" y="226"/>
                    <a:pt x="205" y="206"/>
                  </a:cubicBezTo>
                  <a:cubicBezTo>
                    <a:pt x="205" y="37"/>
                    <a:pt x="205" y="37"/>
                    <a:pt x="205" y="37"/>
                  </a:cubicBezTo>
                  <a:cubicBezTo>
                    <a:pt x="205" y="17"/>
                    <a:pt x="189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42"/>
            <p:cNvSpPr>
              <a:spLocks noEditPoints="1"/>
            </p:cNvSpPr>
            <p:nvPr/>
          </p:nvSpPr>
          <p:spPr bwMode="auto">
            <a:xfrm>
              <a:off x="2328523" y="5771556"/>
              <a:ext cx="310801" cy="387492"/>
            </a:xfrm>
            <a:custGeom>
              <a:avLst/>
              <a:gdLst>
                <a:gd name="T0" fmla="*/ 15 w 147"/>
                <a:gd name="T1" fmla="*/ 0 h 183"/>
                <a:gd name="T2" fmla="*/ 0 w 147"/>
                <a:gd name="T3" fmla="*/ 18 h 183"/>
                <a:gd name="T4" fmla="*/ 0 w 147"/>
                <a:gd name="T5" fmla="*/ 165 h 183"/>
                <a:gd name="T6" fmla="*/ 18 w 147"/>
                <a:gd name="T7" fmla="*/ 183 h 183"/>
                <a:gd name="T8" fmla="*/ 128 w 147"/>
                <a:gd name="T9" fmla="*/ 183 h 183"/>
                <a:gd name="T10" fmla="*/ 147 w 147"/>
                <a:gd name="T11" fmla="*/ 165 h 183"/>
                <a:gd name="T12" fmla="*/ 147 w 147"/>
                <a:gd name="T13" fmla="*/ 18 h 183"/>
                <a:gd name="T14" fmla="*/ 132 w 147"/>
                <a:gd name="T15" fmla="*/ 0 h 183"/>
                <a:gd name="T16" fmla="*/ 132 w 147"/>
                <a:gd name="T17" fmla="*/ 14 h 183"/>
                <a:gd name="T18" fmla="*/ 15 w 147"/>
                <a:gd name="T19" fmla="*/ 14 h 183"/>
                <a:gd name="T20" fmla="*/ 15 w 147"/>
                <a:gd name="T21" fmla="*/ 0 h 183"/>
                <a:gd name="T22" fmla="*/ 22 w 147"/>
                <a:gd name="T23" fmla="*/ 36 h 183"/>
                <a:gd name="T24" fmla="*/ 125 w 147"/>
                <a:gd name="T25" fmla="*/ 36 h 183"/>
                <a:gd name="T26" fmla="*/ 125 w 147"/>
                <a:gd name="T27" fmla="*/ 51 h 183"/>
                <a:gd name="T28" fmla="*/ 22 w 147"/>
                <a:gd name="T29" fmla="*/ 51 h 183"/>
                <a:gd name="T30" fmla="*/ 22 w 147"/>
                <a:gd name="T31" fmla="*/ 36 h 183"/>
                <a:gd name="T32" fmla="*/ 22 w 147"/>
                <a:gd name="T33" fmla="*/ 73 h 183"/>
                <a:gd name="T34" fmla="*/ 125 w 147"/>
                <a:gd name="T35" fmla="*/ 73 h 183"/>
                <a:gd name="T36" fmla="*/ 125 w 147"/>
                <a:gd name="T37" fmla="*/ 88 h 183"/>
                <a:gd name="T38" fmla="*/ 22 w 147"/>
                <a:gd name="T39" fmla="*/ 88 h 183"/>
                <a:gd name="T40" fmla="*/ 22 w 147"/>
                <a:gd name="T41" fmla="*/ 73 h 183"/>
                <a:gd name="T42" fmla="*/ 22 w 147"/>
                <a:gd name="T43" fmla="*/ 110 h 183"/>
                <a:gd name="T44" fmla="*/ 125 w 147"/>
                <a:gd name="T45" fmla="*/ 110 h 183"/>
                <a:gd name="T46" fmla="*/ 125 w 147"/>
                <a:gd name="T47" fmla="*/ 124 h 183"/>
                <a:gd name="T48" fmla="*/ 22 w 147"/>
                <a:gd name="T49" fmla="*/ 124 h 183"/>
                <a:gd name="T50" fmla="*/ 22 w 147"/>
                <a:gd name="T51" fmla="*/ 11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183">
                  <a:moveTo>
                    <a:pt x="15" y="0"/>
                  </a:moveTo>
                  <a:cubicBezTo>
                    <a:pt x="6" y="2"/>
                    <a:pt x="0" y="9"/>
                    <a:pt x="0" y="18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75"/>
                    <a:pt x="8" y="183"/>
                    <a:pt x="18" y="183"/>
                  </a:cubicBezTo>
                  <a:cubicBezTo>
                    <a:pt x="128" y="183"/>
                    <a:pt x="128" y="183"/>
                    <a:pt x="128" y="183"/>
                  </a:cubicBezTo>
                  <a:cubicBezTo>
                    <a:pt x="138" y="183"/>
                    <a:pt x="147" y="175"/>
                    <a:pt x="147" y="165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7" y="9"/>
                    <a:pt x="140" y="2"/>
                    <a:pt x="132" y="0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0"/>
                  </a:lnTo>
                  <a:close/>
                  <a:moveTo>
                    <a:pt x="22" y="36"/>
                  </a:moveTo>
                  <a:cubicBezTo>
                    <a:pt x="125" y="36"/>
                    <a:pt x="125" y="36"/>
                    <a:pt x="125" y="36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22" y="51"/>
                    <a:pt x="22" y="51"/>
                    <a:pt x="22" y="51"/>
                  </a:cubicBezTo>
                  <a:lnTo>
                    <a:pt x="22" y="36"/>
                  </a:lnTo>
                  <a:close/>
                  <a:moveTo>
                    <a:pt x="22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2" y="73"/>
                  </a:lnTo>
                  <a:close/>
                  <a:moveTo>
                    <a:pt x="22" y="110"/>
                  </a:moveTo>
                  <a:cubicBezTo>
                    <a:pt x="125" y="110"/>
                    <a:pt x="125" y="110"/>
                    <a:pt x="125" y="110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22" y="124"/>
                    <a:pt x="22" y="124"/>
                    <a:pt x="22" y="124"/>
                  </a:cubicBezTo>
                  <a:lnTo>
                    <a:pt x="22" y="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43"/>
            <p:cNvSpPr/>
            <p:nvPr/>
          </p:nvSpPr>
          <p:spPr bwMode="auto">
            <a:xfrm>
              <a:off x="2374269" y="5615483"/>
              <a:ext cx="217964" cy="139928"/>
            </a:xfrm>
            <a:custGeom>
              <a:avLst/>
              <a:gdLst>
                <a:gd name="T0" fmla="*/ 103 w 103"/>
                <a:gd name="T1" fmla="*/ 30 h 66"/>
                <a:gd name="T2" fmla="*/ 81 w 103"/>
                <a:gd name="T3" fmla="*/ 30 h 66"/>
                <a:gd name="T4" fmla="*/ 51 w 103"/>
                <a:gd name="T5" fmla="*/ 0 h 66"/>
                <a:gd name="T6" fmla="*/ 22 w 103"/>
                <a:gd name="T7" fmla="*/ 30 h 66"/>
                <a:gd name="T8" fmla="*/ 0 w 103"/>
                <a:gd name="T9" fmla="*/ 30 h 66"/>
                <a:gd name="T10" fmla="*/ 0 w 103"/>
                <a:gd name="T11" fmla="*/ 66 h 66"/>
                <a:gd name="T12" fmla="*/ 103 w 103"/>
                <a:gd name="T13" fmla="*/ 66 h 66"/>
                <a:gd name="T14" fmla="*/ 103 w 103"/>
                <a:gd name="T15" fmla="*/ 3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66">
                  <a:moveTo>
                    <a:pt x="103" y="30"/>
                  </a:moveTo>
                  <a:cubicBezTo>
                    <a:pt x="81" y="30"/>
                    <a:pt x="81" y="30"/>
                    <a:pt x="81" y="30"/>
                  </a:cubicBezTo>
                  <a:cubicBezTo>
                    <a:pt x="81" y="13"/>
                    <a:pt x="68" y="0"/>
                    <a:pt x="51" y="0"/>
                  </a:cubicBezTo>
                  <a:cubicBezTo>
                    <a:pt x="35" y="0"/>
                    <a:pt x="22" y="13"/>
                    <a:pt x="22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03" y="66"/>
                    <a:pt x="103" y="66"/>
                    <a:pt x="103" y="66"/>
                  </a:cubicBezTo>
                  <a:lnTo>
                    <a:pt x="10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050" name="Picture 2" descr="C:\Users\Administrator\Desktop\QQ图片20221025161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72" y="308192"/>
            <a:ext cx="5427817" cy="619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8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9368" y="2866428"/>
            <a:ext cx="369582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最后把平面图通过</a:t>
            </a:r>
            <a:r>
              <a:rPr lang="en-US" altLang="zh-CN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ps</a:t>
            </a:r>
            <a:r>
              <a:rPr lang="zh-CN" altLang="en-US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做成彩平图，了解配色，看上去更加清晰，每个功能区进行截屏做成一份</a:t>
            </a:r>
            <a:r>
              <a:rPr lang="en-US" altLang="zh-CN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PPT</a:t>
            </a:r>
            <a:r>
              <a:rPr lang="zh-CN" altLang="en-US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的形式，了解各种家具风格，进行排版制作。</a:t>
            </a:r>
            <a:endParaRPr lang="en-US" altLang="zh-CN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06880" y="2146935"/>
            <a:ext cx="2424430" cy="539115"/>
            <a:chOff x="2768" y="6996"/>
            <a:chExt cx="3818" cy="849"/>
          </a:xfrm>
        </p:grpSpPr>
        <p:sp>
          <p:nvSpPr>
            <p:cNvPr id="4" name="圆角矩形 3"/>
            <p:cNvSpPr/>
            <p:nvPr/>
          </p:nvSpPr>
          <p:spPr>
            <a:xfrm>
              <a:off x="2768" y="6996"/>
              <a:ext cx="3818" cy="849"/>
            </a:xfrm>
            <a:prstGeom prst="roundRect">
              <a:avLst>
                <a:gd name="adj" fmla="val 22261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768" y="7058"/>
              <a:ext cx="34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 smtClean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 </a:t>
              </a:r>
              <a:r>
                <a:rPr lang="zh-CN" altLang="en-US" sz="2400" b="1" i="1" dirty="0" smtClean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实习内容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3</a:t>
              </a:r>
              <a:endParaRPr lang="zh-CN" altLang="en-US" sz="2400" b="1" i="1" dirty="0">
                <a:solidFill>
                  <a:prstClr val="white"/>
                </a:solidFill>
                <a:latin typeface="MS UI Gothic" panose="020B0600070205080204" charset="-128"/>
                <a:ea typeface="宋体" panose="02010600030101010101" pitchFamily="2" charset="-122"/>
              </a:endParaRPr>
            </a:p>
          </p:txBody>
        </p:sp>
      </p:grpSp>
      <p:pic>
        <p:nvPicPr>
          <p:cNvPr id="3074" name="Picture 2" descr="C:\Users\Administrator\Desktop\6{9(BDDIVJ$N_%KJU%N(HX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90" y="1124805"/>
            <a:ext cx="71247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7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1" r="6223" b="26167"/>
          <a:stretch>
            <a:fillRect/>
          </a:stretch>
        </p:blipFill>
        <p:spPr>
          <a:xfrm>
            <a:off x="591820" y="2216150"/>
            <a:ext cx="4202430" cy="269557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953885" y="2331720"/>
            <a:ext cx="1605915" cy="488950"/>
            <a:chOff x="10448" y="3608"/>
            <a:chExt cx="2529" cy="770"/>
          </a:xfrm>
        </p:grpSpPr>
        <p:sp>
          <p:nvSpPr>
            <p:cNvPr id="5" name="剪去同侧角的矩形 4"/>
            <p:cNvSpPr/>
            <p:nvPr/>
          </p:nvSpPr>
          <p:spPr>
            <a:xfrm>
              <a:off x="10448" y="3608"/>
              <a:ext cx="2529" cy="770"/>
            </a:xfrm>
            <a:prstGeom prst="snip2SameRect">
              <a:avLst/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676" y="3703"/>
              <a:ext cx="207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>
                  <a:solidFill>
                    <a:schemeClr val="bg1"/>
                  </a:solidFill>
                </a:rPr>
                <a:t>part 02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424852" y="3188810"/>
            <a:ext cx="5002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/>
              <a:t>新 知 识 整 理</a:t>
            </a:r>
            <a:endParaRPr lang="zh-CN" altLang="en-US" sz="6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89395" y="2321248"/>
            <a:ext cx="480441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做平面图不要太局限于一个房间，砌墙</a:t>
            </a: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拆墙，要有特色的设计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97220" y="1167130"/>
            <a:ext cx="677545" cy="704215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Freeform 110"/>
          <p:cNvSpPr>
            <a:spLocks noEditPoints="1"/>
          </p:cNvSpPr>
          <p:nvPr/>
        </p:nvSpPr>
        <p:spPr bwMode="auto">
          <a:xfrm>
            <a:off x="5817235" y="1278890"/>
            <a:ext cx="436880" cy="481330"/>
          </a:xfrm>
          <a:custGeom>
            <a:avLst/>
            <a:gdLst>
              <a:gd name="T0" fmla="*/ 103 w 116"/>
              <a:gd name="T1" fmla="*/ 84 h 128"/>
              <a:gd name="T2" fmla="*/ 103 w 116"/>
              <a:gd name="T3" fmla="*/ 44 h 128"/>
              <a:gd name="T4" fmla="*/ 111 w 116"/>
              <a:gd name="T5" fmla="*/ 28 h 128"/>
              <a:gd name="T6" fmla="*/ 63 w 116"/>
              <a:gd name="T7" fmla="*/ 15 h 128"/>
              <a:gd name="T8" fmla="*/ 53 w 116"/>
              <a:gd name="T9" fmla="*/ 0 h 128"/>
              <a:gd name="T10" fmla="*/ 18 w 116"/>
              <a:gd name="T11" fmla="*/ 35 h 128"/>
              <a:gd name="T12" fmla="*/ 0 w 116"/>
              <a:gd name="T13" fmla="*/ 36 h 128"/>
              <a:gd name="T14" fmla="*/ 9 w 116"/>
              <a:gd name="T15" fmla="*/ 64 h 128"/>
              <a:gd name="T16" fmla="*/ 0 w 116"/>
              <a:gd name="T17" fmla="*/ 92 h 128"/>
              <a:gd name="T18" fmla="*/ 18 w 116"/>
              <a:gd name="T19" fmla="*/ 93 h 128"/>
              <a:gd name="T20" fmla="*/ 53 w 116"/>
              <a:gd name="T21" fmla="*/ 128 h 128"/>
              <a:gd name="T22" fmla="*/ 63 w 116"/>
              <a:gd name="T23" fmla="*/ 113 h 128"/>
              <a:gd name="T24" fmla="*/ 111 w 116"/>
              <a:gd name="T25" fmla="*/ 100 h 128"/>
              <a:gd name="T26" fmla="*/ 93 w 116"/>
              <a:gd name="T27" fmla="*/ 64 h 128"/>
              <a:gd name="T28" fmla="*/ 72 w 116"/>
              <a:gd name="T29" fmla="*/ 67 h 128"/>
              <a:gd name="T30" fmla="*/ 72 w 116"/>
              <a:gd name="T31" fmla="*/ 61 h 128"/>
              <a:gd name="T32" fmla="*/ 93 w 116"/>
              <a:gd name="T33" fmla="*/ 64 h 128"/>
              <a:gd name="T34" fmla="*/ 85 w 116"/>
              <a:gd name="T35" fmla="*/ 43 h 128"/>
              <a:gd name="T36" fmla="*/ 63 w 116"/>
              <a:gd name="T37" fmla="*/ 50 h 128"/>
              <a:gd name="T38" fmla="*/ 82 w 116"/>
              <a:gd name="T39" fmla="*/ 40 h 128"/>
              <a:gd name="T40" fmla="*/ 53 w 116"/>
              <a:gd name="T41" fmla="*/ 30 h 128"/>
              <a:gd name="T42" fmla="*/ 48 w 116"/>
              <a:gd name="T43" fmla="*/ 53 h 128"/>
              <a:gd name="T44" fmla="*/ 34 w 116"/>
              <a:gd name="T45" fmla="*/ 40 h 128"/>
              <a:gd name="T46" fmla="*/ 26 w 116"/>
              <a:gd name="T47" fmla="*/ 51 h 128"/>
              <a:gd name="T48" fmla="*/ 43 w 116"/>
              <a:gd name="T49" fmla="*/ 64 h 128"/>
              <a:gd name="T50" fmla="*/ 26 w 116"/>
              <a:gd name="T51" fmla="*/ 77 h 128"/>
              <a:gd name="T52" fmla="*/ 34 w 116"/>
              <a:gd name="T53" fmla="*/ 88 h 128"/>
              <a:gd name="T54" fmla="*/ 48 w 116"/>
              <a:gd name="T55" fmla="*/ 75 h 128"/>
              <a:gd name="T56" fmla="*/ 53 w 116"/>
              <a:gd name="T57" fmla="*/ 98 h 128"/>
              <a:gd name="T58" fmla="*/ 82 w 116"/>
              <a:gd name="T59" fmla="*/ 88 h 128"/>
              <a:gd name="T60" fmla="*/ 63 w 116"/>
              <a:gd name="T61" fmla="*/ 78 h 128"/>
              <a:gd name="T62" fmla="*/ 85 w 116"/>
              <a:gd name="T63" fmla="*/ 8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6" h="128">
                <a:moveTo>
                  <a:pt x="116" y="92"/>
                </a:moveTo>
                <a:cubicBezTo>
                  <a:pt x="103" y="84"/>
                  <a:pt x="103" y="84"/>
                  <a:pt x="103" y="84"/>
                </a:cubicBezTo>
                <a:cubicBezTo>
                  <a:pt x="106" y="78"/>
                  <a:pt x="107" y="71"/>
                  <a:pt x="107" y="64"/>
                </a:cubicBezTo>
                <a:cubicBezTo>
                  <a:pt x="107" y="57"/>
                  <a:pt x="106" y="50"/>
                  <a:pt x="103" y="44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1" y="28"/>
                  <a:pt x="111" y="28"/>
                  <a:pt x="111" y="28"/>
                </a:cubicBezTo>
                <a:cubicBezTo>
                  <a:pt x="98" y="35"/>
                  <a:pt x="98" y="35"/>
                  <a:pt x="98" y="35"/>
                </a:cubicBezTo>
                <a:cubicBezTo>
                  <a:pt x="90" y="24"/>
                  <a:pt x="77" y="17"/>
                  <a:pt x="63" y="15"/>
                </a:cubicBezTo>
                <a:cubicBezTo>
                  <a:pt x="63" y="0"/>
                  <a:pt x="63" y="0"/>
                  <a:pt x="63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15"/>
                  <a:pt x="53" y="15"/>
                  <a:pt x="53" y="15"/>
                </a:cubicBezTo>
                <a:cubicBezTo>
                  <a:pt x="39" y="17"/>
                  <a:pt x="26" y="24"/>
                  <a:pt x="18" y="35"/>
                </a:cubicBezTo>
                <a:cubicBezTo>
                  <a:pt x="5" y="28"/>
                  <a:pt x="5" y="28"/>
                  <a:pt x="5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13" y="44"/>
                  <a:pt x="13" y="44"/>
                  <a:pt x="13" y="44"/>
                </a:cubicBezTo>
                <a:cubicBezTo>
                  <a:pt x="10" y="50"/>
                  <a:pt x="9" y="57"/>
                  <a:pt x="9" y="64"/>
                </a:cubicBezTo>
                <a:cubicBezTo>
                  <a:pt x="9" y="71"/>
                  <a:pt x="10" y="78"/>
                  <a:pt x="13" y="84"/>
                </a:cubicBezTo>
                <a:cubicBezTo>
                  <a:pt x="0" y="92"/>
                  <a:pt x="0" y="92"/>
                  <a:pt x="0" y="92"/>
                </a:cubicBezTo>
                <a:cubicBezTo>
                  <a:pt x="5" y="100"/>
                  <a:pt x="5" y="100"/>
                  <a:pt x="5" y="100"/>
                </a:cubicBezTo>
                <a:cubicBezTo>
                  <a:pt x="18" y="93"/>
                  <a:pt x="18" y="93"/>
                  <a:pt x="18" y="93"/>
                </a:cubicBezTo>
                <a:cubicBezTo>
                  <a:pt x="26" y="104"/>
                  <a:pt x="39" y="111"/>
                  <a:pt x="53" y="113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63" y="128"/>
                  <a:pt x="63" y="128"/>
                  <a:pt x="63" y="128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77" y="111"/>
                  <a:pt x="90" y="104"/>
                  <a:pt x="98" y="93"/>
                </a:cubicBezTo>
                <a:cubicBezTo>
                  <a:pt x="111" y="100"/>
                  <a:pt x="111" y="100"/>
                  <a:pt x="111" y="100"/>
                </a:cubicBezTo>
                <a:lnTo>
                  <a:pt x="116" y="92"/>
                </a:lnTo>
                <a:close/>
                <a:moveTo>
                  <a:pt x="93" y="64"/>
                </a:moveTo>
                <a:cubicBezTo>
                  <a:pt x="93" y="68"/>
                  <a:pt x="92" y="73"/>
                  <a:pt x="90" y="77"/>
                </a:cubicBezTo>
                <a:cubicBezTo>
                  <a:pt x="72" y="67"/>
                  <a:pt x="72" y="67"/>
                  <a:pt x="72" y="67"/>
                </a:cubicBezTo>
                <a:cubicBezTo>
                  <a:pt x="73" y="66"/>
                  <a:pt x="73" y="65"/>
                  <a:pt x="73" y="64"/>
                </a:cubicBezTo>
                <a:cubicBezTo>
                  <a:pt x="73" y="63"/>
                  <a:pt x="73" y="62"/>
                  <a:pt x="72" y="61"/>
                </a:cubicBezTo>
                <a:cubicBezTo>
                  <a:pt x="90" y="51"/>
                  <a:pt x="90" y="51"/>
                  <a:pt x="90" y="51"/>
                </a:cubicBezTo>
                <a:cubicBezTo>
                  <a:pt x="92" y="55"/>
                  <a:pt x="93" y="60"/>
                  <a:pt x="93" y="64"/>
                </a:cubicBezTo>
                <a:close/>
                <a:moveTo>
                  <a:pt x="82" y="40"/>
                </a:moveTo>
                <a:cubicBezTo>
                  <a:pt x="83" y="41"/>
                  <a:pt x="84" y="42"/>
                  <a:pt x="85" y="43"/>
                </a:cubicBezTo>
                <a:cubicBezTo>
                  <a:pt x="68" y="53"/>
                  <a:pt x="68" y="53"/>
                  <a:pt x="68" y="53"/>
                </a:cubicBezTo>
                <a:cubicBezTo>
                  <a:pt x="66" y="52"/>
                  <a:pt x="65" y="51"/>
                  <a:pt x="63" y="50"/>
                </a:cubicBezTo>
                <a:cubicBezTo>
                  <a:pt x="63" y="30"/>
                  <a:pt x="63" y="30"/>
                  <a:pt x="63" y="30"/>
                </a:cubicBezTo>
                <a:cubicBezTo>
                  <a:pt x="70" y="31"/>
                  <a:pt x="77" y="34"/>
                  <a:pt x="82" y="40"/>
                </a:cubicBezTo>
                <a:close/>
                <a:moveTo>
                  <a:pt x="34" y="40"/>
                </a:moveTo>
                <a:cubicBezTo>
                  <a:pt x="39" y="34"/>
                  <a:pt x="46" y="31"/>
                  <a:pt x="53" y="30"/>
                </a:cubicBezTo>
                <a:cubicBezTo>
                  <a:pt x="53" y="50"/>
                  <a:pt x="53" y="50"/>
                  <a:pt x="53" y="50"/>
                </a:cubicBezTo>
                <a:cubicBezTo>
                  <a:pt x="51" y="51"/>
                  <a:pt x="50" y="52"/>
                  <a:pt x="48" y="53"/>
                </a:cubicBezTo>
                <a:cubicBezTo>
                  <a:pt x="31" y="43"/>
                  <a:pt x="31" y="43"/>
                  <a:pt x="31" y="43"/>
                </a:cubicBezTo>
                <a:cubicBezTo>
                  <a:pt x="32" y="42"/>
                  <a:pt x="33" y="41"/>
                  <a:pt x="34" y="40"/>
                </a:cubicBezTo>
                <a:close/>
                <a:moveTo>
                  <a:pt x="23" y="64"/>
                </a:moveTo>
                <a:cubicBezTo>
                  <a:pt x="23" y="60"/>
                  <a:pt x="24" y="55"/>
                  <a:pt x="26" y="51"/>
                </a:cubicBezTo>
                <a:cubicBezTo>
                  <a:pt x="44" y="61"/>
                  <a:pt x="44" y="61"/>
                  <a:pt x="44" y="61"/>
                </a:cubicBezTo>
                <a:cubicBezTo>
                  <a:pt x="43" y="62"/>
                  <a:pt x="43" y="63"/>
                  <a:pt x="43" y="64"/>
                </a:cubicBezTo>
                <a:cubicBezTo>
                  <a:pt x="43" y="65"/>
                  <a:pt x="43" y="66"/>
                  <a:pt x="44" y="67"/>
                </a:cubicBezTo>
                <a:cubicBezTo>
                  <a:pt x="26" y="77"/>
                  <a:pt x="26" y="77"/>
                  <a:pt x="26" y="77"/>
                </a:cubicBezTo>
                <a:cubicBezTo>
                  <a:pt x="24" y="73"/>
                  <a:pt x="23" y="68"/>
                  <a:pt x="23" y="64"/>
                </a:cubicBezTo>
                <a:close/>
                <a:moveTo>
                  <a:pt x="34" y="88"/>
                </a:moveTo>
                <a:cubicBezTo>
                  <a:pt x="33" y="87"/>
                  <a:pt x="32" y="86"/>
                  <a:pt x="31" y="85"/>
                </a:cubicBezTo>
                <a:cubicBezTo>
                  <a:pt x="48" y="75"/>
                  <a:pt x="48" y="75"/>
                  <a:pt x="48" y="75"/>
                </a:cubicBezTo>
                <a:cubicBezTo>
                  <a:pt x="50" y="76"/>
                  <a:pt x="51" y="77"/>
                  <a:pt x="53" y="78"/>
                </a:cubicBezTo>
                <a:cubicBezTo>
                  <a:pt x="53" y="98"/>
                  <a:pt x="53" y="98"/>
                  <a:pt x="53" y="98"/>
                </a:cubicBezTo>
                <a:cubicBezTo>
                  <a:pt x="46" y="97"/>
                  <a:pt x="39" y="94"/>
                  <a:pt x="34" y="88"/>
                </a:cubicBezTo>
                <a:close/>
                <a:moveTo>
                  <a:pt x="82" y="88"/>
                </a:moveTo>
                <a:cubicBezTo>
                  <a:pt x="77" y="94"/>
                  <a:pt x="70" y="97"/>
                  <a:pt x="63" y="98"/>
                </a:cubicBezTo>
                <a:cubicBezTo>
                  <a:pt x="63" y="78"/>
                  <a:pt x="63" y="78"/>
                  <a:pt x="63" y="78"/>
                </a:cubicBezTo>
                <a:cubicBezTo>
                  <a:pt x="65" y="77"/>
                  <a:pt x="66" y="76"/>
                  <a:pt x="68" y="75"/>
                </a:cubicBezTo>
                <a:cubicBezTo>
                  <a:pt x="85" y="85"/>
                  <a:pt x="85" y="85"/>
                  <a:pt x="85" y="85"/>
                </a:cubicBezTo>
                <a:cubicBezTo>
                  <a:pt x="84" y="86"/>
                  <a:pt x="83" y="87"/>
                  <a:pt x="82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696585" y="2421890"/>
            <a:ext cx="677545" cy="704215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589395" y="1278890"/>
            <a:ext cx="4804410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了解很多板材材料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5847715" y="2533015"/>
            <a:ext cx="374650" cy="481330"/>
          </a:xfrm>
          <a:custGeom>
            <a:avLst/>
            <a:gdLst>
              <a:gd name="T0" fmla="*/ 100 w 100"/>
              <a:gd name="T1" fmla="*/ 85 h 128"/>
              <a:gd name="T2" fmla="*/ 70 w 100"/>
              <a:gd name="T3" fmla="*/ 85 h 128"/>
              <a:gd name="T4" fmla="*/ 79 w 100"/>
              <a:gd name="T5" fmla="*/ 99 h 128"/>
              <a:gd name="T6" fmla="*/ 79 w 100"/>
              <a:gd name="T7" fmla="*/ 99 h 128"/>
              <a:gd name="T8" fmla="*/ 75 w 100"/>
              <a:gd name="T9" fmla="*/ 103 h 128"/>
              <a:gd name="T10" fmla="*/ 57 w 100"/>
              <a:gd name="T11" fmla="*/ 113 h 128"/>
              <a:gd name="T12" fmla="*/ 57 w 100"/>
              <a:gd name="T13" fmla="*/ 70 h 128"/>
              <a:gd name="T14" fmla="*/ 79 w 100"/>
              <a:gd name="T15" fmla="*/ 70 h 128"/>
              <a:gd name="T16" fmla="*/ 79 w 100"/>
              <a:gd name="T17" fmla="*/ 56 h 128"/>
              <a:gd name="T18" fmla="*/ 57 w 100"/>
              <a:gd name="T19" fmla="*/ 56 h 128"/>
              <a:gd name="T20" fmla="*/ 57 w 100"/>
              <a:gd name="T21" fmla="*/ 38 h 128"/>
              <a:gd name="T22" fmla="*/ 70 w 100"/>
              <a:gd name="T23" fmla="*/ 20 h 128"/>
              <a:gd name="T24" fmla="*/ 50 w 100"/>
              <a:gd name="T25" fmla="*/ 0 h 128"/>
              <a:gd name="T26" fmla="*/ 30 w 100"/>
              <a:gd name="T27" fmla="*/ 20 h 128"/>
              <a:gd name="T28" fmla="*/ 43 w 100"/>
              <a:gd name="T29" fmla="*/ 38 h 128"/>
              <a:gd name="T30" fmla="*/ 43 w 100"/>
              <a:gd name="T31" fmla="*/ 56 h 128"/>
              <a:gd name="T32" fmla="*/ 21 w 100"/>
              <a:gd name="T33" fmla="*/ 56 h 128"/>
              <a:gd name="T34" fmla="*/ 21 w 100"/>
              <a:gd name="T35" fmla="*/ 70 h 128"/>
              <a:gd name="T36" fmla="*/ 43 w 100"/>
              <a:gd name="T37" fmla="*/ 70 h 128"/>
              <a:gd name="T38" fmla="*/ 43 w 100"/>
              <a:gd name="T39" fmla="*/ 113 h 128"/>
              <a:gd name="T40" fmla="*/ 25 w 100"/>
              <a:gd name="T41" fmla="*/ 103 h 128"/>
              <a:gd name="T42" fmla="*/ 21 w 100"/>
              <a:gd name="T43" fmla="*/ 99 h 128"/>
              <a:gd name="T44" fmla="*/ 21 w 100"/>
              <a:gd name="T45" fmla="*/ 99 h 128"/>
              <a:gd name="T46" fmla="*/ 30 w 100"/>
              <a:gd name="T47" fmla="*/ 85 h 128"/>
              <a:gd name="T48" fmla="*/ 0 w 100"/>
              <a:gd name="T49" fmla="*/ 85 h 128"/>
              <a:gd name="T50" fmla="*/ 43 w 100"/>
              <a:gd name="T51" fmla="*/ 127 h 128"/>
              <a:gd name="T52" fmla="*/ 43 w 100"/>
              <a:gd name="T53" fmla="*/ 128 h 128"/>
              <a:gd name="T54" fmla="*/ 44 w 100"/>
              <a:gd name="T55" fmla="*/ 128 h 128"/>
              <a:gd name="T56" fmla="*/ 50 w 100"/>
              <a:gd name="T57" fmla="*/ 128 h 128"/>
              <a:gd name="T58" fmla="*/ 56 w 100"/>
              <a:gd name="T59" fmla="*/ 128 h 128"/>
              <a:gd name="T60" fmla="*/ 57 w 100"/>
              <a:gd name="T61" fmla="*/ 128 h 128"/>
              <a:gd name="T62" fmla="*/ 57 w 100"/>
              <a:gd name="T63" fmla="*/ 127 h 128"/>
              <a:gd name="T64" fmla="*/ 100 w 100"/>
              <a:gd name="T65" fmla="*/ 85 h 128"/>
              <a:gd name="T66" fmla="*/ 40 w 100"/>
              <a:gd name="T67" fmla="*/ 20 h 128"/>
              <a:gd name="T68" fmla="*/ 50 w 100"/>
              <a:gd name="T69" fmla="*/ 10 h 128"/>
              <a:gd name="T70" fmla="*/ 60 w 100"/>
              <a:gd name="T71" fmla="*/ 20 h 128"/>
              <a:gd name="T72" fmla="*/ 50 w 100"/>
              <a:gd name="T73" fmla="*/ 29 h 128"/>
              <a:gd name="T74" fmla="*/ 40 w 100"/>
              <a:gd name="T75" fmla="*/ 2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0" h="128">
                <a:moveTo>
                  <a:pt x="100" y="85"/>
                </a:moveTo>
                <a:cubicBezTo>
                  <a:pt x="70" y="85"/>
                  <a:pt x="70" y="85"/>
                  <a:pt x="70" y="85"/>
                </a:cubicBezTo>
                <a:cubicBezTo>
                  <a:pt x="79" y="99"/>
                  <a:pt x="79" y="99"/>
                  <a:pt x="79" y="99"/>
                </a:cubicBezTo>
                <a:cubicBezTo>
                  <a:pt x="79" y="99"/>
                  <a:pt x="79" y="99"/>
                  <a:pt x="79" y="99"/>
                </a:cubicBezTo>
                <a:cubicBezTo>
                  <a:pt x="78" y="100"/>
                  <a:pt x="76" y="102"/>
                  <a:pt x="75" y="103"/>
                </a:cubicBezTo>
                <a:cubicBezTo>
                  <a:pt x="70" y="108"/>
                  <a:pt x="64" y="111"/>
                  <a:pt x="57" y="113"/>
                </a:cubicBezTo>
                <a:cubicBezTo>
                  <a:pt x="57" y="70"/>
                  <a:pt x="57" y="70"/>
                  <a:pt x="57" y="70"/>
                </a:cubicBezTo>
                <a:cubicBezTo>
                  <a:pt x="79" y="70"/>
                  <a:pt x="79" y="70"/>
                  <a:pt x="79" y="70"/>
                </a:cubicBezTo>
                <a:cubicBezTo>
                  <a:pt x="79" y="56"/>
                  <a:pt x="79" y="56"/>
                  <a:pt x="79" y="56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38"/>
                  <a:pt x="57" y="38"/>
                  <a:pt x="57" y="38"/>
                </a:cubicBezTo>
                <a:cubicBezTo>
                  <a:pt x="64" y="35"/>
                  <a:pt x="70" y="28"/>
                  <a:pt x="70" y="20"/>
                </a:cubicBezTo>
                <a:cubicBezTo>
                  <a:pt x="70" y="9"/>
                  <a:pt x="61" y="0"/>
                  <a:pt x="50" y="0"/>
                </a:cubicBezTo>
                <a:cubicBezTo>
                  <a:pt x="39" y="0"/>
                  <a:pt x="30" y="9"/>
                  <a:pt x="30" y="20"/>
                </a:cubicBezTo>
                <a:cubicBezTo>
                  <a:pt x="30" y="28"/>
                  <a:pt x="35" y="35"/>
                  <a:pt x="43" y="38"/>
                </a:cubicBezTo>
                <a:cubicBezTo>
                  <a:pt x="43" y="56"/>
                  <a:pt x="43" y="56"/>
                  <a:pt x="43" y="56"/>
                </a:cubicBezTo>
                <a:cubicBezTo>
                  <a:pt x="21" y="56"/>
                  <a:pt x="21" y="56"/>
                  <a:pt x="21" y="56"/>
                </a:cubicBezTo>
                <a:cubicBezTo>
                  <a:pt x="21" y="70"/>
                  <a:pt x="21" y="70"/>
                  <a:pt x="21" y="70"/>
                </a:cubicBezTo>
                <a:cubicBezTo>
                  <a:pt x="43" y="70"/>
                  <a:pt x="43" y="70"/>
                  <a:pt x="43" y="70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36" y="111"/>
                  <a:pt x="30" y="108"/>
                  <a:pt x="25" y="103"/>
                </a:cubicBezTo>
                <a:cubicBezTo>
                  <a:pt x="24" y="102"/>
                  <a:pt x="22" y="100"/>
                  <a:pt x="21" y="99"/>
                </a:cubicBezTo>
                <a:cubicBezTo>
                  <a:pt x="21" y="99"/>
                  <a:pt x="21" y="99"/>
                  <a:pt x="21" y="99"/>
                </a:cubicBezTo>
                <a:cubicBezTo>
                  <a:pt x="30" y="85"/>
                  <a:pt x="30" y="85"/>
                  <a:pt x="30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3" y="107"/>
                  <a:pt x="21" y="124"/>
                  <a:pt x="43" y="127"/>
                </a:cubicBezTo>
                <a:cubicBezTo>
                  <a:pt x="43" y="128"/>
                  <a:pt x="43" y="128"/>
                  <a:pt x="43" y="128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6" y="128"/>
                  <a:pt x="48" y="128"/>
                  <a:pt x="50" y="128"/>
                </a:cubicBezTo>
                <a:cubicBezTo>
                  <a:pt x="52" y="128"/>
                  <a:pt x="54" y="128"/>
                  <a:pt x="56" y="128"/>
                </a:cubicBezTo>
                <a:cubicBezTo>
                  <a:pt x="57" y="128"/>
                  <a:pt x="57" y="128"/>
                  <a:pt x="57" y="128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79" y="124"/>
                  <a:pt x="97" y="107"/>
                  <a:pt x="100" y="85"/>
                </a:cubicBezTo>
                <a:close/>
                <a:moveTo>
                  <a:pt x="40" y="20"/>
                </a:moveTo>
                <a:cubicBezTo>
                  <a:pt x="40" y="14"/>
                  <a:pt x="45" y="10"/>
                  <a:pt x="50" y="10"/>
                </a:cubicBezTo>
                <a:cubicBezTo>
                  <a:pt x="55" y="10"/>
                  <a:pt x="60" y="14"/>
                  <a:pt x="60" y="20"/>
                </a:cubicBezTo>
                <a:cubicBezTo>
                  <a:pt x="60" y="25"/>
                  <a:pt x="55" y="29"/>
                  <a:pt x="50" y="29"/>
                </a:cubicBezTo>
                <a:cubicBezTo>
                  <a:pt x="45" y="29"/>
                  <a:pt x="40" y="25"/>
                  <a:pt x="40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728335" y="3756025"/>
            <a:ext cx="677545" cy="704215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589395" y="3825875"/>
            <a:ext cx="4383405" cy="8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学会一些画图简便的方法</a:t>
            </a:r>
            <a:endParaRPr lang="en-US" altLang="zh-CN" sz="2400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如：动态图标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6" name="组合 175"/>
          <p:cNvGrpSpPr/>
          <p:nvPr/>
        </p:nvGrpSpPr>
        <p:grpSpPr>
          <a:xfrm>
            <a:off x="5864225" y="3905885"/>
            <a:ext cx="406400" cy="405130"/>
            <a:chOff x="6978" y="8010"/>
            <a:chExt cx="788" cy="785"/>
          </a:xfrm>
          <a:solidFill>
            <a:schemeClr val="bg1"/>
          </a:solidFill>
        </p:grpSpPr>
        <p:sp>
          <p:nvSpPr>
            <p:cNvPr id="38" name="Freeform 38"/>
            <p:cNvSpPr/>
            <p:nvPr/>
          </p:nvSpPr>
          <p:spPr bwMode="auto">
            <a:xfrm>
              <a:off x="6978" y="8413"/>
              <a:ext cx="385" cy="383"/>
            </a:xfrm>
            <a:custGeom>
              <a:avLst/>
              <a:gdLst>
                <a:gd name="T0" fmla="*/ 57 w 65"/>
                <a:gd name="T1" fmla="*/ 8 h 65"/>
                <a:gd name="T2" fmla="*/ 51 w 65"/>
                <a:gd name="T3" fmla="*/ 0 h 65"/>
                <a:gd name="T4" fmla="*/ 0 w 65"/>
                <a:gd name="T5" fmla="*/ 51 h 65"/>
                <a:gd name="T6" fmla="*/ 14 w 65"/>
                <a:gd name="T7" fmla="*/ 65 h 65"/>
                <a:gd name="T8" fmla="*/ 21 w 65"/>
                <a:gd name="T9" fmla="*/ 58 h 65"/>
                <a:gd name="T10" fmla="*/ 28 w 65"/>
                <a:gd name="T11" fmla="*/ 65 h 65"/>
                <a:gd name="T12" fmla="*/ 28 w 65"/>
                <a:gd name="T13" fmla="*/ 65 h 65"/>
                <a:gd name="T14" fmla="*/ 28 w 65"/>
                <a:gd name="T15" fmla="*/ 65 h 65"/>
                <a:gd name="T16" fmla="*/ 44 w 65"/>
                <a:gd name="T17" fmla="*/ 49 h 65"/>
                <a:gd name="T18" fmla="*/ 37 w 65"/>
                <a:gd name="T19" fmla="*/ 42 h 65"/>
                <a:gd name="T20" fmla="*/ 65 w 65"/>
                <a:gd name="T21" fmla="*/ 14 h 65"/>
                <a:gd name="T22" fmla="*/ 57 w 65"/>
                <a:gd name="T2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65">
                  <a:moveTo>
                    <a:pt x="57" y="8"/>
                  </a:moveTo>
                  <a:cubicBezTo>
                    <a:pt x="55" y="5"/>
                    <a:pt x="53" y="3"/>
                    <a:pt x="51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2" y="12"/>
                    <a:pt x="60" y="10"/>
                    <a:pt x="5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9"/>
            <p:cNvSpPr>
              <a:spLocks noEditPoints="1"/>
            </p:cNvSpPr>
            <p:nvPr/>
          </p:nvSpPr>
          <p:spPr bwMode="auto">
            <a:xfrm>
              <a:off x="7238" y="8010"/>
              <a:ext cx="528" cy="525"/>
            </a:xfrm>
            <a:custGeom>
              <a:avLst/>
              <a:gdLst>
                <a:gd name="T0" fmla="*/ 69 w 89"/>
                <a:gd name="T1" fmla="*/ 20 h 89"/>
                <a:gd name="T2" fmla="*/ 13 w 89"/>
                <a:gd name="T3" fmla="*/ 13 h 89"/>
                <a:gd name="T4" fmla="*/ 20 w 89"/>
                <a:gd name="T5" fmla="*/ 69 h 89"/>
                <a:gd name="T6" fmla="*/ 76 w 89"/>
                <a:gd name="T7" fmla="*/ 76 h 89"/>
                <a:gd name="T8" fmla="*/ 69 w 89"/>
                <a:gd name="T9" fmla="*/ 20 h 89"/>
                <a:gd name="T10" fmla="*/ 62 w 89"/>
                <a:gd name="T11" fmla="*/ 41 h 89"/>
                <a:gd name="T12" fmla="*/ 48 w 89"/>
                <a:gd name="T13" fmla="*/ 41 h 89"/>
                <a:gd name="T14" fmla="*/ 48 w 89"/>
                <a:gd name="T15" fmla="*/ 27 h 89"/>
                <a:gd name="T16" fmla="*/ 62 w 89"/>
                <a:gd name="T17" fmla="*/ 27 h 89"/>
                <a:gd name="T18" fmla="*/ 62 w 89"/>
                <a:gd name="T19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9">
                  <a:moveTo>
                    <a:pt x="69" y="20"/>
                  </a:moveTo>
                  <a:cubicBezTo>
                    <a:pt x="51" y="3"/>
                    <a:pt x="27" y="0"/>
                    <a:pt x="13" y="13"/>
                  </a:cubicBezTo>
                  <a:cubicBezTo>
                    <a:pt x="0" y="27"/>
                    <a:pt x="3" y="52"/>
                    <a:pt x="20" y="69"/>
                  </a:cubicBezTo>
                  <a:cubicBezTo>
                    <a:pt x="37" y="86"/>
                    <a:pt x="62" y="89"/>
                    <a:pt x="76" y="76"/>
                  </a:cubicBezTo>
                  <a:cubicBezTo>
                    <a:pt x="89" y="62"/>
                    <a:pt x="86" y="38"/>
                    <a:pt x="69" y="20"/>
                  </a:cubicBezTo>
                  <a:close/>
                  <a:moveTo>
                    <a:pt x="62" y="41"/>
                  </a:moveTo>
                  <a:cubicBezTo>
                    <a:pt x="58" y="45"/>
                    <a:pt x="52" y="45"/>
                    <a:pt x="48" y="41"/>
                  </a:cubicBezTo>
                  <a:cubicBezTo>
                    <a:pt x="44" y="37"/>
                    <a:pt x="44" y="31"/>
                    <a:pt x="48" y="27"/>
                  </a:cubicBezTo>
                  <a:cubicBezTo>
                    <a:pt x="52" y="23"/>
                    <a:pt x="58" y="23"/>
                    <a:pt x="62" y="27"/>
                  </a:cubicBezTo>
                  <a:cubicBezTo>
                    <a:pt x="66" y="31"/>
                    <a:pt x="66" y="37"/>
                    <a:pt x="6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5728335" y="5052695"/>
            <a:ext cx="677545" cy="704215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Freeform 70"/>
          <p:cNvSpPr>
            <a:spLocks noEditPoints="1"/>
          </p:cNvSpPr>
          <p:nvPr/>
        </p:nvSpPr>
        <p:spPr bwMode="auto">
          <a:xfrm>
            <a:off x="5902325" y="5163820"/>
            <a:ext cx="330200" cy="481013"/>
          </a:xfrm>
          <a:custGeom>
            <a:avLst/>
            <a:gdLst>
              <a:gd name="T0" fmla="*/ 78 w 88"/>
              <a:gd name="T1" fmla="*/ 0 h 128"/>
              <a:gd name="T2" fmla="*/ 10 w 88"/>
              <a:gd name="T3" fmla="*/ 0 h 128"/>
              <a:gd name="T4" fmla="*/ 0 w 88"/>
              <a:gd name="T5" fmla="*/ 10 h 128"/>
              <a:gd name="T6" fmla="*/ 0 w 88"/>
              <a:gd name="T7" fmla="*/ 118 h 128"/>
              <a:gd name="T8" fmla="*/ 10 w 88"/>
              <a:gd name="T9" fmla="*/ 128 h 128"/>
              <a:gd name="T10" fmla="*/ 78 w 88"/>
              <a:gd name="T11" fmla="*/ 128 h 128"/>
              <a:gd name="T12" fmla="*/ 88 w 88"/>
              <a:gd name="T13" fmla="*/ 118 h 128"/>
              <a:gd name="T14" fmla="*/ 88 w 88"/>
              <a:gd name="T15" fmla="*/ 10 h 128"/>
              <a:gd name="T16" fmla="*/ 78 w 88"/>
              <a:gd name="T17" fmla="*/ 0 h 128"/>
              <a:gd name="T18" fmla="*/ 29 w 88"/>
              <a:gd name="T19" fmla="*/ 108 h 128"/>
              <a:gd name="T20" fmla="*/ 19 w 88"/>
              <a:gd name="T21" fmla="*/ 108 h 128"/>
              <a:gd name="T22" fmla="*/ 19 w 88"/>
              <a:gd name="T23" fmla="*/ 99 h 128"/>
              <a:gd name="T24" fmla="*/ 29 w 88"/>
              <a:gd name="T25" fmla="*/ 99 h 128"/>
              <a:gd name="T26" fmla="*/ 29 w 88"/>
              <a:gd name="T27" fmla="*/ 108 h 128"/>
              <a:gd name="T28" fmla="*/ 29 w 88"/>
              <a:gd name="T29" fmla="*/ 89 h 128"/>
              <a:gd name="T30" fmla="*/ 19 w 88"/>
              <a:gd name="T31" fmla="*/ 89 h 128"/>
              <a:gd name="T32" fmla="*/ 19 w 88"/>
              <a:gd name="T33" fmla="*/ 79 h 128"/>
              <a:gd name="T34" fmla="*/ 29 w 88"/>
              <a:gd name="T35" fmla="*/ 79 h 128"/>
              <a:gd name="T36" fmla="*/ 29 w 88"/>
              <a:gd name="T37" fmla="*/ 89 h 128"/>
              <a:gd name="T38" fmla="*/ 29 w 88"/>
              <a:gd name="T39" fmla="*/ 69 h 128"/>
              <a:gd name="T40" fmla="*/ 19 w 88"/>
              <a:gd name="T41" fmla="*/ 69 h 128"/>
              <a:gd name="T42" fmla="*/ 19 w 88"/>
              <a:gd name="T43" fmla="*/ 59 h 128"/>
              <a:gd name="T44" fmla="*/ 29 w 88"/>
              <a:gd name="T45" fmla="*/ 59 h 128"/>
              <a:gd name="T46" fmla="*/ 29 w 88"/>
              <a:gd name="T47" fmla="*/ 69 h 128"/>
              <a:gd name="T48" fmla="*/ 49 w 88"/>
              <a:gd name="T49" fmla="*/ 108 h 128"/>
              <a:gd name="T50" fmla="*/ 39 w 88"/>
              <a:gd name="T51" fmla="*/ 108 h 128"/>
              <a:gd name="T52" fmla="*/ 39 w 88"/>
              <a:gd name="T53" fmla="*/ 99 h 128"/>
              <a:gd name="T54" fmla="*/ 49 w 88"/>
              <a:gd name="T55" fmla="*/ 99 h 128"/>
              <a:gd name="T56" fmla="*/ 49 w 88"/>
              <a:gd name="T57" fmla="*/ 108 h 128"/>
              <a:gd name="T58" fmla="*/ 49 w 88"/>
              <a:gd name="T59" fmla="*/ 89 h 128"/>
              <a:gd name="T60" fmla="*/ 39 w 88"/>
              <a:gd name="T61" fmla="*/ 89 h 128"/>
              <a:gd name="T62" fmla="*/ 39 w 88"/>
              <a:gd name="T63" fmla="*/ 79 h 128"/>
              <a:gd name="T64" fmla="*/ 49 w 88"/>
              <a:gd name="T65" fmla="*/ 79 h 128"/>
              <a:gd name="T66" fmla="*/ 49 w 88"/>
              <a:gd name="T67" fmla="*/ 89 h 128"/>
              <a:gd name="T68" fmla="*/ 49 w 88"/>
              <a:gd name="T69" fmla="*/ 69 h 128"/>
              <a:gd name="T70" fmla="*/ 39 w 88"/>
              <a:gd name="T71" fmla="*/ 69 h 128"/>
              <a:gd name="T72" fmla="*/ 39 w 88"/>
              <a:gd name="T73" fmla="*/ 59 h 128"/>
              <a:gd name="T74" fmla="*/ 49 w 88"/>
              <a:gd name="T75" fmla="*/ 59 h 128"/>
              <a:gd name="T76" fmla="*/ 49 w 88"/>
              <a:gd name="T77" fmla="*/ 69 h 128"/>
              <a:gd name="T78" fmla="*/ 69 w 88"/>
              <a:gd name="T79" fmla="*/ 108 h 128"/>
              <a:gd name="T80" fmla="*/ 59 w 88"/>
              <a:gd name="T81" fmla="*/ 108 h 128"/>
              <a:gd name="T82" fmla="*/ 59 w 88"/>
              <a:gd name="T83" fmla="*/ 99 h 128"/>
              <a:gd name="T84" fmla="*/ 69 w 88"/>
              <a:gd name="T85" fmla="*/ 99 h 128"/>
              <a:gd name="T86" fmla="*/ 69 w 88"/>
              <a:gd name="T87" fmla="*/ 108 h 128"/>
              <a:gd name="T88" fmla="*/ 69 w 88"/>
              <a:gd name="T89" fmla="*/ 89 h 128"/>
              <a:gd name="T90" fmla="*/ 59 w 88"/>
              <a:gd name="T91" fmla="*/ 89 h 128"/>
              <a:gd name="T92" fmla="*/ 59 w 88"/>
              <a:gd name="T93" fmla="*/ 79 h 128"/>
              <a:gd name="T94" fmla="*/ 69 w 88"/>
              <a:gd name="T95" fmla="*/ 79 h 128"/>
              <a:gd name="T96" fmla="*/ 69 w 88"/>
              <a:gd name="T97" fmla="*/ 89 h 128"/>
              <a:gd name="T98" fmla="*/ 69 w 88"/>
              <a:gd name="T99" fmla="*/ 69 h 128"/>
              <a:gd name="T100" fmla="*/ 59 w 88"/>
              <a:gd name="T101" fmla="*/ 69 h 128"/>
              <a:gd name="T102" fmla="*/ 59 w 88"/>
              <a:gd name="T103" fmla="*/ 59 h 128"/>
              <a:gd name="T104" fmla="*/ 69 w 88"/>
              <a:gd name="T105" fmla="*/ 59 h 128"/>
              <a:gd name="T106" fmla="*/ 69 w 88"/>
              <a:gd name="T107" fmla="*/ 69 h 128"/>
              <a:gd name="T108" fmla="*/ 69 w 88"/>
              <a:gd name="T109" fmla="*/ 40 h 128"/>
              <a:gd name="T110" fmla="*/ 19 w 88"/>
              <a:gd name="T111" fmla="*/ 40 h 128"/>
              <a:gd name="T112" fmla="*/ 19 w 88"/>
              <a:gd name="T113" fmla="*/ 20 h 128"/>
              <a:gd name="T114" fmla="*/ 69 w 88"/>
              <a:gd name="T115" fmla="*/ 20 h 128"/>
              <a:gd name="T116" fmla="*/ 69 w 88"/>
              <a:gd name="T117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8" h="128">
                <a:moveTo>
                  <a:pt x="7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4"/>
                  <a:pt x="4" y="128"/>
                  <a:pt x="10" y="128"/>
                </a:cubicBezTo>
                <a:cubicBezTo>
                  <a:pt x="78" y="128"/>
                  <a:pt x="78" y="128"/>
                  <a:pt x="78" y="128"/>
                </a:cubicBezTo>
                <a:cubicBezTo>
                  <a:pt x="84" y="128"/>
                  <a:pt x="88" y="124"/>
                  <a:pt x="88" y="118"/>
                </a:cubicBezTo>
                <a:cubicBezTo>
                  <a:pt x="88" y="10"/>
                  <a:pt x="88" y="10"/>
                  <a:pt x="88" y="10"/>
                </a:cubicBezTo>
                <a:cubicBezTo>
                  <a:pt x="88" y="4"/>
                  <a:pt x="84" y="0"/>
                  <a:pt x="78" y="0"/>
                </a:cubicBezTo>
                <a:close/>
                <a:moveTo>
                  <a:pt x="29" y="108"/>
                </a:moveTo>
                <a:cubicBezTo>
                  <a:pt x="19" y="108"/>
                  <a:pt x="19" y="108"/>
                  <a:pt x="19" y="108"/>
                </a:cubicBezTo>
                <a:cubicBezTo>
                  <a:pt x="19" y="99"/>
                  <a:pt x="19" y="99"/>
                  <a:pt x="19" y="99"/>
                </a:cubicBezTo>
                <a:cubicBezTo>
                  <a:pt x="29" y="99"/>
                  <a:pt x="29" y="99"/>
                  <a:pt x="29" y="99"/>
                </a:cubicBezTo>
                <a:lnTo>
                  <a:pt x="29" y="108"/>
                </a:lnTo>
                <a:close/>
                <a:moveTo>
                  <a:pt x="29" y="89"/>
                </a:moveTo>
                <a:cubicBezTo>
                  <a:pt x="19" y="89"/>
                  <a:pt x="19" y="89"/>
                  <a:pt x="19" y="89"/>
                </a:cubicBezTo>
                <a:cubicBezTo>
                  <a:pt x="19" y="79"/>
                  <a:pt x="19" y="79"/>
                  <a:pt x="19" y="79"/>
                </a:cubicBezTo>
                <a:cubicBezTo>
                  <a:pt x="29" y="79"/>
                  <a:pt x="29" y="79"/>
                  <a:pt x="29" y="79"/>
                </a:cubicBezTo>
                <a:lnTo>
                  <a:pt x="29" y="89"/>
                </a:lnTo>
                <a:close/>
                <a:moveTo>
                  <a:pt x="29" y="69"/>
                </a:moveTo>
                <a:cubicBezTo>
                  <a:pt x="19" y="69"/>
                  <a:pt x="19" y="69"/>
                  <a:pt x="19" y="69"/>
                </a:cubicBezTo>
                <a:cubicBezTo>
                  <a:pt x="19" y="59"/>
                  <a:pt x="19" y="59"/>
                  <a:pt x="19" y="59"/>
                </a:cubicBezTo>
                <a:cubicBezTo>
                  <a:pt x="29" y="59"/>
                  <a:pt x="29" y="59"/>
                  <a:pt x="29" y="59"/>
                </a:cubicBezTo>
                <a:lnTo>
                  <a:pt x="29" y="69"/>
                </a:lnTo>
                <a:close/>
                <a:moveTo>
                  <a:pt x="49" y="108"/>
                </a:moveTo>
                <a:cubicBezTo>
                  <a:pt x="39" y="108"/>
                  <a:pt x="39" y="108"/>
                  <a:pt x="39" y="108"/>
                </a:cubicBezTo>
                <a:cubicBezTo>
                  <a:pt x="39" y="99"/>
                  <a:pt x="39" y="99"/>
                  <a:pt x="39" y="99"/>
                </a:cubicBezTo>
                <a:cubicBezTo>
                  <a:pt x="49" y="99"/>
                  <a:pt x="49" y="99"/>
                  <a:pt x="49" y="99"/>
                </a:cubicBezTo>
                <a:lnTo>
                  <a:pt x="49" y="108"/>
                </a:lnTo>
                <a:close/>
                <a:moveTo>
                  <a:pt x="49" y="89"/>
                </a:moveTo>
                <a:cubicBezTo>
                  <a:pt x="39" y="89"/>
                  <a:pt x="39" y="89"/>
                  <a:pt x="39" y="89"/>
                </a:cubicBezTo>
                <a:cubicBezTo>
                  <a:pt x="39" y="79"/>
                  <a:pt x="39" y="79"/>
                  <a:pt x="39" y="79"/>
                </a:cubicBezTo>
                <a:cubicBezTo>
                  <a:pt x="49" y="79"/>
                  <a:pt x="49" y="79"/>
                  <a:pt x="49" y="79"/>
                </a:cubicBezTo>
                <a:lnTo>
                  <a:pt x="49" y="89"/>
                </a:lnTo>
                <a:close/>
                <a:moveTo>
                  <a:pt x="49" y="69"/>
                </a:moveTo>
                <a:cubicBezTo>
                  <a:pt x="39" y="69"/>
                  <a:pt x="39" y="69"/>
                  <a:pt x="39" y="69"/>
                </a:cubicBezTo>
                <a:cubicBezTo>
                  <a:pt x="39" y="59"/>
                  <a:pt x="39" y="59"/>
                  <a:pt x="39" y="59"/>
                </a:cubicBezTo>
                <a:cubicBezTo>
                  <a:pt x="49" y="59"/>
                  <a:pt x="49" y="59"/>
                  <a:pt x="49" y="59"/>
                </a:cubicBezTo>
                <a:lnTo>
                  <a:pt x="49" y="69"/>
                </a:lnTo>
                <a:close/>
                <a:moveTo>
                  <a:pt x="69" y="108"/>
                </a:moveTo>
                <a:cubicBezTo>
                  <a:pt x="59" y="108"/>
                  <a:pt x="59" y="108"/>
                  <a:pt x="59" y="108"/>
                </a:cubicBezTo>
                <a:cubicBezTo>
                  <a:pt x="59" y="99"/>
                  <a:pt x="59" y="99"/>
                  <a:pt x="59" y="99"/>
                </a:cubicBezTo>
                <a:cubicBezTo>
                  <a:pt x="69" y="99"/>
                  <a:pt x="69" y="99"/>
                  <a:pt x="69" y="99"/>
                </a:cubicBezTo>
                <a:lnTo>
                  <a:pt x="69" y="108"/>
                </a:lnTo>
                <a:close/>
                <a:moveTo>
                  <a:pt x="69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9"/>
                  <a:pt x="59" y="79"/>
                  <a:pt x="59" y="79"/>
                </a:cubicBezTo>
                <a:cubicBezTo>
                  <a:pt x="69" y="79"/>
                  <a:pt x="69" y="79"/>
                  <a:pt x="69" y="79"/>
                </a:cubicBezTo>
                <a:lnTo>
                  <a:pt x="69" y="89"/>
                </a:lnTo>
                <a:close/>
                <a:moveTo>
                  <a:pt x="69" y="69"/>
                </a:moveTo>
                <a:cubicBezTo>
                  <a:pt x="59" y="69"/>
                  <a:pt x="59" y="69"/>
                  <a:pt x="59" y="69"/>
                </a:cubicBezTo>
                <a:cubicBezTo>
                  <a:pt x="59" y="59"/>
                  <a:pt x="59" y="59"/>
                  <a:pt x="59" y="59"/>
                </a:cubicBezTo>
                <a:cubicBezTo>
                  <a:pt x="69" y="59"/>
                  <a:pt x="69" y="59"/>
                  <a:pt x="69" y="59"/>
                </a:cubicBezTo>
                <a:lnTo>
                  <a:pt x="69" y="69"/>
                </a:lnTo>
                <a:close/>
                <a:moveTo>
                  <a:pt x="69" y="40"/>
                </a:moveTo>
                <a:cubicBezTo>
                  <a:pt x="19" y="40"/>
                  <a:pt x="19" y="40"/>
                  <a:pt x="19" y="40"/>
                </a:cubicBezTo>
                <a:cubicBezTo>
                  <a:pt x="19" y="20"/>
                  <a:pt x="19" y="20"/>
                  <a:pt x="19" y="20"/>
                </a:cubicBezTo>
                <a:cubicBezTo>
                  <a:pt x="69" y="20"/>
                  <a:pt x="69" y="20"/>
                  <a:pt x="69" y="20"/>
                </a:cubicBezTo>
                <a:lnTo>
                  <a:pt x="69" y="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589395" y="4952370"/>
            <a:ext cx="480441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学会彩平图的做法，也知道了很多彩平图的风格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3050" r="13247" b="-6314"/>
          <a:stretch>
            <a:fillRect/>
          </a:stretch>
        </p:blipFill>
        <p:spPr>
          <a:xfrm flipH="1">
            <a:off x="1299209" y="2570724"/>
            <a:ext cx="2767379" cy="343969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52854" y="1063869"/>
            <a:ext cx="4431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solidFill>
                  <a:srgbClr val="87BDC3"/>
                </a:solidFill>
                <a:latin typeface="+mj-ea"/>
                <a:ea typeface="+mj-ea"/>
              </a:rPr>
              <a:t>N E W    </a:t>
            </a:r>
          </a:p>
          <a:p>
            <a:r>
              <a:rPr lang="en-US" altLang="zh-CN" sz="3600" i="1" dirty="0" smtClean="0">
                <a:solidFill>
                  <a:srgbClr val="87BDC3"/>
                </a:solidFill>
                <a:latin typeface="+mj-ea"/>
                <a:ea typeface="+mj-ea"/>
              </a:rPr>
              <a:t>K N O W L E D G E</a:t>
            </a:r>
            <a:endParaRPr lang="zh-CN" altLang="en-US" sz="3600" i="1" dirty="0">
              <a:solidFill>
                <a:srgbClr val="87BDC3"/>
              </a:solidFill>
              <a:latin typeface="+mj-ea"/>
              <a:ea typeface="+mj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5338" r="4307" b="5899"/>
          <a:stretch>
            <a:fillRect/>
          </a:stretch>
        </p:blipFill>
        <p:spPr>
          <a:xfrm>
            <a:off x="1246505" y="2533015"/>
            <a:ext cx="3138170" cy="3376295"/>
          </a:xfrm>
          <a:prstGeom prst="rect">
            <a:avLst/>
          </a:prstGeom>
          <a:effectLst/>
        </p:spPr>
      </p:pic>
      <p:sp>
        <p:nvSpPr>
          <p:cNvPr id="3" name="文本框 2"/>
          <p:cNvSpPr txBox="1"/>
          <p:nvPr/>
        </p:nvSpPr>
        <p:spPr>
          <a:xfrm>
            <a:off x="6589395" y="2491740"/>
            <a:ext cx="4804410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生态板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97220" y="1167130"/>
            <a:ext cx="677545" cy="704215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Freeform 110"/>
          <p:cNvSpPr>
            <a:spLocks noEditPoints="1"/>
          </p:cNvSpPr>
          <p:nvPr/>
        </p:nvSpPr>
        <p:spPr bwMode="auto">
          <a:xfrm>
            <a:off x="5817235" y="1278890"/>
            <a:ext cx="436880" cy="481330"/>
          </a:xfrm>
          <a:custGeom>
            <a:avLst/>
            <a:gdLst>
              <a:gd name="T0" fmla="*/ 103 w 116"/>
              <a:gd name="T1" fmla="*/ 84 h 128"/>
              <a:gd name="T2" fmla="*/ 103 w 116"/>
              <a:gd name="T3" fmla="*/ 44 h 128"/>
              <a:gd name="T4" fmla="*/ 111 w 116"/>
              <a:gd name="T5" fmla="*/ 28 h 128"/>
              <a:gd name="T6" fmla="*/ 63 w 116"/>
              <a:gd name="T7" fmla="*/ 15 h 128"/>
              <a:gd name="T8" fmla="*/ 53 w 116"/>
              <a:gd name="T9" fmla="*/ 0 h 128"/>
              <a:gd name="T10" fmla="*/ 18 w 116"/>
              <a:gd name="T11" fmla="*/ 35 h 128"/>
              <a:gd name="T12" fmla="*/ 0 w 116"/>
              <a:gd name="T13" fmla="*/ 36 h 128"/>
              <a:gd name="T14" fmla="*/ 9 w 116"/>
              <a:gd name="T15" fmla="*/ 64 h 128"/>
              <a:gd name="T16" fmla="*/ 0 w 116"/>
              <a:gd name="T17" fmla="*/ 92 h 128"/>
              <a:gd name="T18" fmla="*/ 18 w 116"/>
              <a:gd name="T19" fmla="*/ 93 h 128"/>
              <a:gd name="T20" fmla="*/ 53 w 116"/>
              <a:gd name="T21" fmla="*/ 128 h 128"/>
              <a:gd name="T22" fmla="*/ 63 w 116"/>
              <a:gd name="T23" fmla="*/ 113 h 128"/>
              <a:gd name="T24" fmla="*/ 111 w 116"/>
              <a:gd name="T25" fmla="*/ 100 h 128"/>
              <a:gd name="T26" fmla="*/ 93 w 116"/>
              <a:gd name="T27" fmla="*/ 64 h 128"/>
              <a:gd name="T28" fmla="*/ 72 w 116"/>
              <a:gd name="T29" fmla="*/ 67 h 128"/>
              <a:gd name="T30" fmla="*/ 72 w 116"/>
              <a:gd name="T31" fmla="*/ 61 h 128"/>
              <a:gd name="T32" fmla="*/ 93 w 116"/>
              <a:gd name="T33" fmla="*/ 64 h 128"/>
              <a:gd name="T34" fmla="*/ 85 w 116"/>
              <a:gd name="T35" fmla="*/ 43 h 128"/>
              <a:gd name="T36" fmla="*/ 63 w 116"/>
              <a:gd name="T37" fmla="*/ 50 h 128"/>
              <a:gd name="T38" fmla="*/ 82 w 116"/>
              <a:gd name="T39" fmla="*/ 40 h 128"/>
              <a:gd name="T40" fmla="*/ 53 w 116"/>
              <a:gd name="T41" fmla="*/ 30 h 128"/>
              <a:gd name="T42" fmla="*/ 48 w 116"/>
              <a:gd name="T43" fmla="*/ 53 h 128"/>
              <a:gd name="T44" fmla="*/ 34 w 116"/>
              <a:gd name="T45" fmla="*/ 40 h 128"/>
              <a:gd name="T46" fmla="*/ 26 w 116"/>
              <a:gd name="T47" fmla="*/ 51 h 128"/>
              <a:gd name="T48" fmla="*/ 43 w 116"/>
              <a:gd name="T49" fmla="*/ 64 h 128"/>
              <a:gd name="T50" fmla="*/ 26 w 116"/>
              <a:gd name="T51" fmla="*/ 77 h 128"/>
              <a:gd name="T52" fmla="*/ 34 w 116"/>
              <a:gd name="T53" fmla="*/ 88 h 128"/>
              <a:gd name="T54" fmla="*/ 48 w 116"/>
              <a:gd name="T55" fmla="*/ 75 h 128"/>
              <a:gd name="T56" fmla="*/ 53 w 116"/>
              <a:gd name="T57" fmla="*/ 98 h 128"/>
              <a:gd name="T58" fmla="*/ 82 w 116"/>
              <a:gd name="T59" fmla="*/ 88 h 128"/>
              <a:gd name="T60" fmla="*/ 63 w 116"/>
              <a:gd name="T61" fmla="*/ 78 h 128"/>
              <a:gd name="T62" fmla="*/ 85 w 116"/>
              <a:gd name="T63" fmla="*/ 8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6" h="128">
                <a:moveTo>
                  <a:pt x="116" y="92"/>
                </a:moveTo>
                <a:cubicBezTo>
                  <a:pt x="103" y="84"/>
                  <a:pt x="103" y="84"/>
                  <a:pt x="103" y="84"/>
                </a:cubicBezTo>
                <a:cubicBezTo>
                  <a:pt x="106" y="78"/>
                  <a:pt x="107" y="71"/>
                  <a:pt x="107" y="64"/>
                </a:cubicBezTo>
                <a:cubicBezTo>
                  <a:pt x="107" y="57"/>
                  <a:pt x="106" y="50"/>
                  <a:pt x="103" y="44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1" y="28"/>
                  <a:pt x="111" y="28"/>
                  <a:pt x="111" y="28"/>
                </a:cubicBezTo>
                <a:cubicBezTo>
                  <a:pt x="98" y="35"/>
                  <a:pt x="98" y="35"/>
                  <a:pt x="98" y="35"/>
                </a:cubicBezTo>
                <a:cubicBezTo>
                  <a:pt x="90" y="24"/>
                  <a:pt x="77" y="17"/>
                  <a:pt x="63" y="15"/>
                </a:cubicBezTo>
                <a:cubicBezTo>
                  <a:pt x="63" y="0"/>
                  <a:pt x="63" y="0"/>
                  <a:pt x="63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15"/>
                  <a:pt x="53" y="15"/>
                  <a:pt x="53" y="15"/>
                </a:cubicBezTo>
                <a:cubicBezTo>
                  <a:pt x="39" y="17"/>
                  <a:pt x="26" y="24"/>
                  <a:pt x="18" y="35"/>
                </a:cubicBezTo>
                <a:cubicBezTo>
                  <a:pt x="5" y="28"/>
                  <a:pt x="5" y="28"/>
                  <a:pt x="5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13" y="44"/>
                  <a:pt x="13" y="44"/>
                  <a:pt x="13" y="44"/>
                </a:cubicBezTo>
                <a:cubicBezTo>
                  <a:pt x="10" y="50"/>
                  <a:pt x="9" y="57"/>
                  <a:pt x="9" y="64"/>
                </a:cubicBezTo>
                <a:cubicBezTo>
                  <a:pt x="9" y="71"/>
                  <a:pt x="10" y="78"/>
                  <a:pt x="13" y="84"/>
                </a:cubicBezTo>
                <a:cubicBezTo>
                  <a:pt x="0" y="92"/>
                  <a:pt x="0" y="92"/>
                  <a:pt x="0" y="92"/>
                </a:cubicBezTo>
                <a:cubicBezTo>
                  <a:pt x="5" y="100"/>
                  <a:pt x="5" y="100"/>
                  <a:pt x="5" y="100"/>
                </a:cubicBezTo>
                <a:cubicBezTo>
                  <a:pt x="18" y="93"/>
                  <a:pt x="18" y="93"/>
                  <a:pt x="18" y="93"/>
                </a:cubicBezTo>
                <a:cubicBezTo>
                  <a:pt x="26" y="104"/>
                  <a:pt x="39" y="111"/>
                  <a:pt x="53" y="113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63" y="128"/>
                  <a:pt x="63" y="128"/>
                  <a:pt x="63" y="128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77" y="111"/>
                  <a:pt x="90" y="104"/>
                  <a:pt x="98" y="93"/>
                </a:cubicBezTo>
                <a:cubicBezTo>
                  <a:pt x="111" y="100"/>
                  <a:pt x="111" y="100"/>
                  <a:pt x="111" y="100"/>
                </a:cubicBezTo>
                <a:lnTo>
                  <a:pt x="116" y="92"/>
                </a:lnTo>
                <a:close/>
                <a:moveTo>
                  <a:pt x="93" y="64"/>
                </a:moveTo>
                <a:cubicBezTo>
                  <a:pt x="93" y="68"/>
                  <a:pt x="92" y="73"/>
                  <a:pt x="90" y="77"/>
                </a:cubicBezTo>
                <a:cubicBezTo>
                  <a:pt x="72" y="67"/>
                  <a:pt x="72" y="67"/>
                  <a:pt x="72" y="67"/>
                </a:cubicBezTo>
                <a:cubicBezTo>
                  <a:pt x="73" y="66"/>
                  <a:pt x="73" y="65"/>
                  <a:pt x="73" y="64"/>
                </a:cubicBezTo>
                <a:cubicBezTo>
                  <a:pt x="73" y="63"/>
                  <a:pt x="73" y="62"/>
                  <a:pt x="72" y="61"/>
                </a:cubicBezTo>
                <a:cubicBezTo>
                  <a:pt x="90" y="51"/>
                  <a:pt x="90" y="51"/>
                  <a:pt x="90" y="51"/>
                </a:cubicBezTo>
                <a:cubicBezTo>
                  <a:pt x="92" y="55"/>
                  <a:pt x="93" y="60"/>
                  <a:pt x="93" y="64"/>
                </a:cubicBezTo>
                <a:close/>
                <a:moveTo>
                  <a:pt x="82" y="40"/>
                </a:moveTo>
                <a:cubicBezTo>
                  <a:pt x="83" y="41"/>
                  <a:pt x="84" y="42"/>
                  <a:pt x="85" y="43"/>
                </a:cubicBezTo>
                <a:cubicBezTo>
                  <a:pt x="68" y="53"/>
                  <a:pt x="68" y="53"/>
                  <a:pt x="68" y="53"/>
                </a:cubicBezTo>
                <a:cubicBezTo>
                  <a:pt x="66" y="52"/>
                  <a:pt x="65" y="51"/>
                  <a:pt x="63" y="50"/>
                </a:cubicBezTo>
                <a:cubicBezTo>
                  <a:pt x="63" y="30"/>
                  <a:pt x="63" y="30"/>
                  <a:pt x="63" y="30"/>
                </a:cubicBezTo>
                <a:cubicBezTo>
                  <a:pt x="70" y="31"/>
                  <a:pt x="77" y="34"/>
                  <a:pt x="82" y="40"/>
                </a:cubicBezTo>
                <a:close/>
                <a:moveTo>
                  <a:pt x="34" y="40"/>
                </a:moveTo>
                <a:cubicBezTo>
                  <a:pt x="39" y="34"/>
                  <a:pt x="46" y="31"/>
                  <a:pt x="53" y="30"/>
                </a:cubicBezTo>
                <a:cubicBezTo>
                  <a:pt x="53" y="50"/>
                  <a:pt x="53" y="50"/>
                  <a:pt x="53" y="50"/>
                </a:cubicBezTo>
                <a:cubicBezTo>
                  <a:pt x="51" y="51"/>
                  <a:pt x="50" y="52"/>
                  <a:pt x="48" y="53"/>
                </a:cubicBezTo>
                <a:cubicBezTo>
                  <a:pt x="31" y="43"/>
                  <a:pt x="31" y="43"/>
                  <a:pt x="31" y="43"/>
                </a:cubicBezTo>
                <a:cubicBezTo>
                  <a:pt x="32" y="42"/>
                  <a:pt x="33" y="41"/>
                  <a:pt x="34" y="40"/>
                </a:cubicBezTo>
                <a:close/>
                <a:moveTo>
                  <a:pt x="23" y="64"/>
                </a:moveTo>
                <a:cubicBezTo>
                  <a:pt x="23" y="60"/>
                  <a:pt x="24" y="55"/>
                  <a:pt x="26" y="51"/>
                </a:cubicBezTo>
                <a:cubicBezTo>
                  <a:pt x="44" y="61"/>
                  <a:pt x="44" y="61"/>
                  <a:pt x="44" y="61"/>
                </a:cubicBezTo>
                <a:cubicBezTo>
                  <a:pt x="43" y="62"/>
                  <a:pt x="43" y="63"/>
                  <a:pt x="43" y="64"/>
                </a:cubicBezTo>
                <a:cubicBezTo>
                  <a:pt x="43" y="65"/>
                  <a:pt x="43" y="66"/>
                  <a:pt x="44" y="67"/>
                </a:cubicBezTo>
                <a:cubicBezTo>
                  <a:pt x="26" y="77"/>
                  <a:pt x="26" y="77"/>
                  <a:pt x="26" y="77"/>
                </a:cubicBezTo>
                <a:cubicBezTo>
                  <a:pt x="24" y="73"/>
                  <a:pt x="23" y="68"/>
                  <a:pt x="23" y="64"/>
                </a:cubicBezTo>
                <a:close/>
                <a:moveTo>
                  <a:pt x="34" y="88"/>
                </a:moveTo>
                <a:cubicBezTo>
                  <a:pt x="33" y="87"/>
                  <a:pt x="32" y="86"/>
                  <a:pt x="31" y="85"/>
                </a:cubicBezTo>
                <a:cubicBezTo>
                  <a:pt x="48" y="75"/>
                  <a:pt x="48" y="75"/>
                  <a:pt x="48" y="75"/>
                </a:cubicBezTo>
                <a:cubicBezTo>
                  <a:pt x="50" y="76"/>
                  <a:pt x="51" y="77"/>
                  <a:pt x="53" y="78"/>
                </a:cubicBezTo>
                <a:cubicBezTo>
                  <a:pt x="53" y="98"/>
                  <a:pt x="53" y="98"/>
                  <a:pt x="53" y="98"/>
                </a:cubicBezTo>
                <a:cubicBezTo>
                  <a:pt x="46" y="97"/>
                  <a:pt x="39" y="94"/>
                  <a:pt x="34" y="88"/>
                </a:cubicBezTo>
                <a:close/>
                <a:moveTo>
                  <a:pt x="82" y="88"/>
                </a:moveTo>
                <a:cubicBezTo>
                  <a:pt x="77" y="94"/>
                  <a:pt x="70" y="97"/>
                  <a:pt x="63" y="98"/>
                </a:cubicBezTo>
                <a:cubicBezTo>
                  <a:pt x="63" y="78"/>
                  <a:pt x="63" y="78"/>
                  <a:pt x="63" y="78"/>
                </a:cubicBezTo>
                <a:cubicBezTo>
                  <a:pt x="65" y="77"/>
                  <a:pt x="66" y="76"/>
                  <a:pt x="68" y="75"/>
                </a:cubicBezTo>
                <a:cubicBezTo>
                  <a:pt x="85" y="85"/>
                  <a:pt x="85" y="85"/>
                  <a:pt x="85" y="85"/>
                </a:cubicBezTo>
                <a:cubicBezTo>
                  <a:pt x="84" y="86"/>
                  <a:pt x="83" y="87"/>
                  <a:pt x="82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696585" y="2421890"/>
            <a:ext cx="677545" cy="704215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589395" y="1278890"/>
            <a:ext cx="480441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5D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仿石漆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5847715" y="2533015"/>
            <a:ext cx="374650" cy="481330"/>
          </a:xfrm>
          <a:custGeom>
            <a:avLst/>
            <a:gdLst>
              <a:gd name="T0" fmla="*/ 100 w 100"/>
              <a:gd name="T1" fmla="*/ 85 h 128"/>
              <a:gd name="T2" fmla="*/ 70 w 100"/>
              <a:gd name="T3" fmla="*/ 85 h 128"/>
              <a:gd name="T4" fmla="*/ 79 w 100"/>
              <a:gd name="T5" fmla="*/ 99 h 128"/>
              <a:gd name="T6" fmla="*/ 79 w 100"/>
              <a:gd name="T7" fmla="*/ 99 h 128"/>
              <a:gd name="T8" fmla="*/ 75 w 100"/>
              <a:gd name="T9" fmla="*/ 103 h 128"/>
              <a:gd name="T10" fmla="*/ 57 w 100"/>
              <a:gd name="T11" fmla="*/ 113 h 128"/>
              <a:gd name="T12" fmla="*/ 57 w 100"/>
              <a:gd name="T13" fmla="*/ 70 h 128"/>
              <a:gd name="T14" fmla="*/ 79 w 100"/>
              <a:gd name="T15" fmla="*/ 70 h 128"/>
              <a:gd name="T16" fmla="*/ 79 w 100"/>
              <a:gd name="T17" fmla="*/ 56 h 128"/>
              <a:gd name="T18" fmla="*/ 57 w 100"/>
              <a:gd name="T19" fmla="*/ 56 h 128"/>
              <a:gd name="T20" fmla="*/ 57 w 100"/>
              <a:gd name="T21" fmla="*/ 38 h 128"/>
              <a:gd name="T22" fmla="*/ 70 w 100"/>
              <a:gd name="T23" fmla="*/ 20 h 128"/>
              <a:gd name="T24" fmla="*/ 50 w 100"/>
              <a:gd name="T25" fmla="*/ 0 h 128"/>
              <a:gd name="T26" fmla="*/ 30 w 100"/>
              <a:gd name="T27" fmla="*/ 20 h 128"/>
              <a:gd name="T28" fmla="*/ 43 w 100"/>
              <a:gd name="T29" fmla="*/ 38 h 128"/>
              <a:gd name="T30" fmla="*/ 43 w 100"/>
              <a:gd name="T31" fmla="*/ 56 h 128"/>
              <a:gd name="T32" fmla="*/ 21 w 100"/>
              <a:gd name="T33" fmla="*/ 56 h 128"/>
              <a:gd name="T34" fmla="*/ 21 w 100"/>
              <a:gd name="T35" fmla="*/ 70 h 128"/>
              <a:gd name="T36" fmla="*/ 43 w 100"/>
              <a:gd name="T37" fmla="*/ 70 h 128"/>
              <a:gd name="T38" fmla="*/ 43 w 100"/>
              <a:gd name="T39" fmla="*/ 113 h 128"/>
              <a:gd name="T40" fmla="*/ 25 w 100"/>
              <a:gd name="T41" fmla="*/ 103 h 128"/>
              <a:gd name="T42" fmla="*/ 21 w 100"/>
              <a:gd name="T43" fmla="*/ 99 h 128"/>
              <a:gd name="T44" fmla="*/ 21 w 100"/>
              <a:gd name="T45" fmla="*/ 99 h 128"/>
              <a:gd name="T46" fmla="*/ 30 w 100"/>
              <a:gd name="T47" fmla="*/ 85 h 128"/>
              <a:gd name="T48" fmla="*/ 0 w 100"/>
              <a:gd name="T49" fmla="*/ 85 h 128"/>
              <a:gd name="T50" fmla="*/ 43 w 100"/>
              <a:gd name="T51" fmla="*/ 127 h 128"/>
              <a:gd name="T52" fmla="*/ 43 w 100"/>
              <a:gd name="T53" fmla="*/ 128 h 128"/>
              <a:gd name="T54" fmla="*/ 44 w 100"/>
              <a:gd name="T55" fmla="*/ 128 h 128"/>
              <a:gd name="T56" fmla="*/ 50 w 100"/>
              <a:gd name="T57" fmla="*/ 128 h 128"/>
              <a:gd name="T58" fmla="*/ 56 w 100"/>
              <a:gd name="T59" fmla="*/ 128 h 128"/>
              <a:gd name="T60" fmla="*/ 57 w 100"/>
              <a:gd name="T61" fmla="*/ 128 h 128"/>
              <a:gd name="T62" fmla="*/ 57 w 100"/>
              <a:gd name="T63" fmla="*/ 127 h 128"/>
              <a:gd name="T64" fmla="*/ 100 w 100"/>
              <a:gd name="T65" fmla="*/ 85 h 128"/>
              <a:gd name="T66" fmla="*/ 40 w 100"/>
              <a:gd name="T67" fmla="*/ 20 h 128"/>
              <a:gd name="T68" fmla="*/ 50 w 100"/>
              <a:gd name="T69" fmla="*/ 10 h 128"/>
              <a:gd name="T70" fmla="*/ 60 w 100"/>
              <a:gd name="T71" fmla="*/ 20 h 128"/>
              <a:gd name="T72" fmla="*/ 50 w 100"/>
              <a:gd name="T73" fmla="*/ 29 h 128"/>
              <a:gd name="T74" fmla="*/ 40 w 100"/>
              <a:gd name="T75" fmla="*/ 2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0" h="128">
                <a:moveTo>
                  <a:pt x="100" y="85"/>
                </a:moveTo>
                <a:cubicBezTo>
                  <a:pt x="70" y="85"/>
                  <a:pt x="70" y="85"/>
                  <a:pt x="70" y="85"/>
                </a:cubicBezTo>
                <a:cubicBezTo>
                  <a:pt x="79" y="99"/>
                  <a:pt x="79" y="99"/>
                  <a:pt x="79" y="99"/>
                </a:cubicBezTo>
                <a:cubicBezTo>
                  <a:pt x="79" y="99"/>
                  <a:pt x="79" y="99"/>
                  <a:pt x="79" y="99"/>
                </a:cubicBezTo>
                <a:cubicBezTo>
                  <a:pt x="78" y="100"/>
                  <a:pt x="76" y="102"/>
                  <a:pt x="75" y="103"/>
                </a:cubicBezTo>
                <a:cubicBezTo>
                  <a:pt x="70" y="108"/>
                  <a:pt x="64" y="111"/>
                  <a:pt x="57" y="113"/>
                </a:cubicBezTo>
                <a:cubicBezTo>
                  <a:pt x="57" y="70"/>
                  <a:pt x="57" y="70"/>
                  <a:pt x="57" y="70"/>
                </a:cubicBezTo>
                <a:cubicBezTo>
                  <a:pt x="79" y="70"/>
                  <a:pt x="79" y="70"/>
                  <a:pt x="79" y="70"/>
                </a:cubicBezTo>
                <a:cubicBezTo>
                  <a:pt x="79" y="56"/>
                  <a:pt x="79" y="56"/>
                  <a:pt x="79" y="56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38"/>
                  <a:pt x="57" y="38"/>
                  <a:pt x="57" y="38"/>
                </a:cubicBezTo>
                <a:cubicBezTo>
                  <a:pt x="64" y="35"/>
                  <a:pt x="70" y="28"/>
                  <a:pt x="70" y="20"/>
                </a:cubicBezTo>
                <a:cubicBezTo>
                  <a:pt x="70" y="9"/>
                  <a:pt x="61" y="0"/>
                  <a:pt x="50" y="0"/>
                </a:cubicBezTo>
                <a:cubicBezTo>
                  <a:pt x="39" y="0"/>
                  <a:pt x="30" y="9"/>
                  <a:pt x="30" y="20"/>
                </a:cubicBezTo>
                <a:cubicBezTo>
                  <a:pt x="30" y="28"/>
                  <a:pt x="35" y="35"/>
                  <a:pt x="43" y="38"/>
                </a:cubicBezTo>
                <a:cubicBezTo>
                  <a:pt x="43" y="56"/>
                  <a:pt x="43" y="56"/>
                  <a:pt x="43" y="56"/>
                </a:cubicBezTo>
                <a:cubicBezTo>
                  <a:pt x="21" y="56"/>
                  <a:pt x="21" y="56"/>
                  <a:pt x="21" y="56"/>
                </a:cubicBezTo>
                <a:cubicBezTo>
                  <a:pt x="21" y="70"/>
                  <a:pt x="21" y="70"/>
                  <a:pt x="21" y="70"/>
                </a:cubicBezTo>
                <a:cubicBezTo>
                  <a:pt x="43" y="70"/>
                  <a:pt x="43" y="70"/>
                  <a:pt x="43" y="70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36" y="111"/>
                  <a:pt x="30" y="108"/>
                  <a:pt x="25" y="103"/>
                </a:cubicBezTo>
                <a:cubicBezTo>
                  <a:pt x="24" y="102"/>
                  <a:pt x="22" y="100"/>
                  <a:pt x="21" y="99"/>
                </a:cubicBezTo>
                <a:cubicBezTo>
                  <a:pt x="21" y="99"/>
                  <a:pt x="21" y="99"/>
                  <a:pt x="21" y="99"/>
                </a:cubicBezTo>
                <a:cubicBezTo>
                  <a:pt x="30" y="85"/>
                  <a:pt x="30" y="85"/>
                  <a:pt x="30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3" y="107"/>
                  <a:pt x="21" y="124"/>
                  <a:pt x="43" y="127"/>
                </a:cubicBezTo>
                <a:cubicBezTo>
                  <a:pt x="43" y="128"/>
                  <a:pt x="43" y="128"/>
                  <a:pt x="43" y="128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6" y="128"/>
                  <a:pt x="48" y="128"/>
                  <a:pt x="50" y="128"/>
                </a:cubicBezTo>
                <a:cubicBezTo>
                  <a:pt x="52" y="128"/>
                  <a:pt x="54" y="128"/>
                  <a:pt x="56" y="128"/>
                </a:cubicBezTo>
                <a:cubicBezTo>
                  <a:pt x="57" y="128"/>
                  <a:pt x="57" y="128"/>
                  <a:pt x="57" y="128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79" y="124"/>
                  <a:pt x="97" y="107"/>
                  <a:pt x="100" y="85"/>
                </a:cubicBezTo>
                <a:close/>
                <a:moveTo>
                  <a:pt x="40" y="20"/>
                </a:moveTo>
                <a:cubicBezTo>
                  <a:pt x="40" y="14"/>
                  <a:pt x="45" y="10"/>
                  <a:pt x="50" y="10"/>
                </a:cubicBezTo>
                <a:cubicBezTo>
                  <a:pt x="55" y="10"/>
                  <a:pt x="60" y="14"/>
                  <a:pt x="60" y="20"/>
                </a:cubicBezTo>
                <a:cubicBezTo>
                  <a:pt x="60" y="25"/>
                  <a:pt x="55" y="29"/>
                  <a:pt x="50" y="29"/>
                </a:cubicBezTo>
                <a:cubicBezTo>
                  <a:pt x="45" y="29"/>
                  <a:pt x="40" y="25"/>
                  <a:pt x="40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728335" y="3756025"/>
            <a:ext cx="677545" cy="704215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589395" y="3825875"/>
            <a:ext cx="480441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实木复合地板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6" name="组合 175"/>
          <p:cNvGrpSpPr/>
          <p:nvPr/>
        </p:nvGrpSpPr>
        <p:grpSpPr>
          <a:xfrm>
            <a:off x="5864225" y="3905885"/>
            <a:ext cx="406400" cy="405130"/>
            <a:chOff x="6978" y="8010"/>
            <a:chExt cx="788" cy="785"/>
          </a:xfrm>
          <a:solidFill>
            <a:schemeClr val="bg1"/>
          </a:solidFill>
        </p:grpSpPr>
        <p:sp>
          <p:nvSpPr>
            <p:cNvPr id="38" name="Freeform 38"/>
            <p:cNvSpPr/>
            <p:nvPr/>
          </p:nvSpPr>
          <p:spPr bwMode="auto">
            <a:xfrm>
              <a:off x="6978" y="8413"/>
              <a:ext cx="385" cy="383"/>
            </a:xfrm>
            <a:custGeom>
              <a:avLst/>
              <a:gdLst>
                <a:gd name="T0" fmla="*/ 57 w 65"/>
                <a:gd name="T1" fmla="*/ 8 h 65"/>
                <a:gd name="T2" fmla="*/ 51 w 65"/>
                <a:gd name="T3" fmla="*/ 0 h 65"/>
                <a:gd name="T4" fmla="*/ 0 w 65"/>
                <a:gd name="T5" fmla="*/ 51 h 65"/>
                <a:gd name="T6" fmla="*/ 14 w 65"/>
                <a:gd name="T7" fmla="*/ 65 h 65"/>
                <a:gd name="T8" fmla="*/ 21 w 65"/>
                <a:gd name="T9" fmla="*/ 58 h 65"/>
                <a:gd name="T10" fmla="*/ 28 w 65"/>
                <a:gd name="T11" fmla="*/ 65 h 65"/>
                <a:gd name="T12" fmla="*/ 28 w 65"/>
                <a:gd name="T13" fmla="*/ 65 h 65"/>
                <a:gd name="T14" fmla="*/ 28 w 65"/>
                <a:gd name="T15" fmla="*/ 65 h 65"/>
                <a:gd name="T16" fmla="*/ 44 w 65"/>
                <a:gd name="T17" fmla="*/ 49 h 65"/>
                <a:gd name="T18" fmla="*/ 37 w 65"/>
                <a:gd name="T19" fmla="*/ 42 h 65"/>
                <a:gd name="T20" fmla="*/ 65 w 65"/>
                <a:gd name="T21" fmla="*/ 14 h 65"/>
                <a:gd name="T22" fmla="*/ 57 w 65"/>
                <a:gd name="T2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65">
                  <a:moveTo>
                    <a:pt x="57" y="8"/>
                  </a:moveTo>
                  <a:cubicBezTo>
                    <a:pt x="55" y="5"/>
                    <a:pt x="53" y="3"/>
                    <a:pt x="51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2" y="12"/>
                    <a:pt x="60" y="10"/>
                    <a:pt x="5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9"/>
            <p:cNvSpPr>
              <a:spLocks noEditPoints="1"/>
            </p:cNvSpPr>
            <p:nvPr/>
          </p:nvSpPr>
          <p:spPr bwMode="auto">
            <a:xfrm>
              <a:off x="7238" y="8010"/>
              <a:ext cx="528" cy="525"/>
            </a:xfrm>
            <a:custGeom>
              <a:avLst/>
              <a:gdLst>
                <a:gd name="T0" fmla="*/ 69 w 89"/>
                <a:gd name="T1" fmla="*/ 20 h 89"/>
                <a:gd name="T2" fmla="*/ 13 w 89"/>
                <a:gd name="T3" fmla="*/ 13 h 89"/>
                <a:gd name="T4" fmla="*/ 20 w 89"/>
                <a:gd name="T5" fmla="*/ 69 h 89"/>
                <a:gd name="T6" fmla="*/ 76 w 89"/>
                <a:gd name="T7" fmla="*/ 76 h 89"/>
                <a:gd name="T8" fmla="*/ 69 w 89"/>
                <a:gd name="T9" fmla="*/ 20 h 89"/>
                <a:gd name="T10" fmla="*/ 62 w 89"/>
                <a:gd name="T11" fmla="*/ 41 h 89"/>
                <a:gd name="T12" fmla="*/ 48 w 89"/>
                <a:gd name="T13" fmla="*/ 41 h 89"/>
                <a:gd name="T14" fmla="*/ 48 w 89"/>
                <a:gd name="T15" fmla="*/ 27 h 89"/>
                <a:gd name="T16" fmla="*/ 62 w 89"/>
                <a:gd name="T17" fmla="*/ 27 h 89"/>
                <a:gd name="T18" fmla="*/ 62 w 89"/>
                <a:gd name="T19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9">
                  <a:moveTo>
                    <a:pt x="69" y="20"/>
                  </a:moveTo>
                  <a:cubicBezTo>
                    <a:pt x="51" y="3"/>
                    <a:pt x="27" y="0"/>
                    <a:pt x="13" y="13"/>
                  </a:cubicBezTo>
                  <a:cubicBezTo>
                    <a:pt x="0" y="27"/>
                    <a:pt x="3" y="52"/>
                    <a:pt x="20" y="69"/>
                  </a:cubicBezTo>
                  <a:cubicBezTo>
                    <a:pt x="37" y="86"/>
                    <a:pt x="62" y="89"/>
                    <a:pt x="76" y="76"/>
                  </a:cubicBezTo>
                  <a:cubicBezTo>
                    <a:pt x="89" y="62"/>
                    <a:pt x="86" y="38"/>
                    <a:pt x="69" y="20"/>
                  </a:cubicBezTo>
                  <a:close/>
                  <a:moveTo>
                    <a:pt x="62" y="41"/>
                  </a:moveTo>
                  <a:cubicBezTo>
                    <a:pt x="58" y="45"/>
                    <a:pt x="52" y="45"/>
                    <a:pt x="48" y="41"/>
                  </a:cubicBezTo>
                  <a:cubicBezTo>
                    <a:pt x="44" y="37"/>
                    <a:pt x="44" y="31"/>
                    <a:pt x="48" y="27"/>
                  </a:cubicBezTo>
                  <a:cubicBezTo>
                    <a:pt x="52" y="23"/>
                    <a:pt x="58" y="23"/>
                    <a:pt x="62" y="27"/>
                  </a:cubicBezTo>
                  <a:cubicBezTo>
                    <a:pt x="66" y="31"/>
                    <a:pt x="66" y="37"/>
                    <a:pt x="6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5728335" y="5052695"/>
            <a:ext cx="677545" cy="704215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Freeform 70"/>
          <p:cNvSpPr>
            <a:spLocks noEditPoints="1"/>
          </p:cNvSpPr>
          <p:nvPr/>
        </p:nvSpPr>
        <p:spPr bwMode="auto">
          <a:xfrm>
            <a:off x="5902325" y="5163820"/>
            <a:ext cx="330200" cy="481013"/>
          </a:xfrm>
          <a:custGeom>
            <a:avLst/>
            <a:gdLst>
              <a:gd name="T0" fmla="*/ 78 w 88"/>
              <a:gd name="T1" fmla="*/ 0 h 128"/>
              <a:gd name="T2" fmla="*/ 10 w 88"/>
              <a:gd name="T3" fmla="*/ 0 h 128"/>
              <a:gd name="T4" fmla="*/ 0 w 88"/>
              <a:gd name="T5" fmla="*/ 10 h 128"/>
              <a:gd name="T6" fmla="*/ 0 w 88"/>
              <a:gd name="T7" fmla="*/ 118 h 128"/>
              <a:gd name="T8" fmla="*/ 10 w 88"/>
              <a:gd name="T9" fmla="*/ 128 h 128"/>
              <a:gd name="T10" fmla="*/ 78 w 88"/>
              <a:gd name="T11" fmla="*/ 128 h 128"/>
              <a:gd name="T12" fmla="*/ 88 w 88"/>
              <a:gd name="T13" fmla="*/ 118 h 128"/>
              <a:gd name="T14" fmla="*/ 88 w 88"/>
              <a:gd name="T15" fmla="*/ 10 h 128"/>
              <a:gd name="T16" fmla="*/ 78 w 88"/>
              <a:gd name="T17" fmla="*/ 0 h 128"/>
              <a:gd name="T18" fmla="*/ 29 w 88"/>
              <a:gd name="T19" fmla="*/ 108 h 128"/>
              <a:gd name="T20" fmla="*/ 19 w 88"/>
              <a:gd name="T21" fmla="*/ 108 h 128"/>
              <a:gd name="T22" fmla="*/ 19 w 88"/>
              <a:gd name="T23" fmla="*/ 99 h 128"/>
              <a:gd name="T24" fmla="*/ 29 w 88"/>
              <a:gd name="T25" fmla="*/ 99 h 128"/>
              <a:gd name="T26" fmla="*/ 29 w 88"/>
              <a:gd name="T27" fmla="*/ 108 h 128"/>
              <a:gd name="T28" fmla="*/ 29 w 88"/>
              <a:gd name="T29" fmla="*/ 89 h 128"/>
              <a:gd name="T30" fmla="*/ 19 w 88"/>
              <a:gd name="T31" fmla="*/ 89 h 128"/>
              <a:gd name="T32" fmla="*/ 19 w 88"/>
              <a:gd name="T33" fmla="*/ 79 h 128"/>
              <a:gd name="T34" fmla="*/ 29 w 88"/>
              <a:gd name="T35" fmla="*/ 79 h 128"/>
              <a:gd name="T36" fmla="*/ 29 w 88"/>
              <a:gd name="T37" fmla="*/ 89 h 128"/>
              <a:gd name="T38" fmla="*/ 29 w 88"/>
              <a:gd name="T39" fmla="*/ 69 h 128"/>
              <a:gd name="T40" fmla="*/ 19 w 88"/>
              <a:gd name="T41" fmla="*/ 69 h 128"/>
              <a:gd name="T42" fmla="*/ 19 w 88"/>
              <a:gd name="T43" fmla="*/ 59 h 128"/>
              <a:gd name="T44" fmla="*/ 29 w 88"/>
              <a:gd name="T45" fmla="*/ 59 h 128"/>
              <a:gd name="T46" fmla="*/ 29 w 88"/>
              <a:gd name="T47" fmla="*/ 69 h 128"/>
              <a:gd name="T48" fmla="*/ 49 w 88"/>
              <a:gd name="T49" fmla="*/ 108 h 128"/>
              <a:gd name="T50" fmla="*/ 39 w 88"/>
              <a:gd name="T51" fmla="*/ 108 h 128"/>
              <a:gd name="T52" fmla="*/ 39 w 88"/>
              <a:gd name="T53" fmla="*/ 99 h 128"/>
              <a:gd name="T54" fmla="*/ 49 w 88"/>
              <a:gd name="T55" fmla="*/ 99 h 128"/>
              <a:gd name="T56" fmla="*/ 49 w 88"/>
              <a:gd name="T57" fmla="*/ 108 h 128"/>
              <a:gd name="T58" fmla="*/ 49 w 88"/>
              <a:gd name="T59" fmla="*/ 89 h 128"/>
              <a:gd name="T60" fmla="*/ 39 w 88"/>
              <a:gd name="T61" fmla="*/ 89 h 128"/>
              <a:gd name="T62" fmla="*/ 39 w 88"/>
              <a:gd name="T63" fmla="*/ 79 h 128"/>
              <a:gd name="T64" fmla="*/ 49 w 88"/>
              <a:gd name="T65" fmla="*/ 79 h 128"/>
              <a:gd name="T66" fmla="*/ 49 w 88"/>
              <a:gd name="T67" fmla="*/ 89 h 128"/>
              <a:gd name="T68" fmla="*/ 49 w 88"/>
              <a:gd name="T69" fmla="*/ 69 h 128"/>
              <a:gd name="T70" fmla="*/ 39 w 88"/>
              <a:gd name="T71" fmla="*/ 69 h 128"/>
              <a:gd name="T72" fmla="*/ 39 w 88"/>
              <a:gd name="T73" fmla="*/ 59 h 128"/>
              <a:gd name="T74" fmla="*/ 49 w 88"/>
              <a:gd name="T75" fmla="*/ 59 h 128"/>
              <a:gd name="T76" fmla="*/ 49 w 88"/>
              <a:gd name="T77" fmla="*/ 69 h 128"/>
              <a:gd name="T78" fmla="*/ 69 w 88"/>
              <a:gd name="T79" fmla="*/ 108 h 128"/>
              <a:gd name="T80" fmla="*/ 59 w 88"/>
              <a:gd name="T81" fmla="*/ 108 h 128"/>
              <a:gd name="T82" fmla="*/ 59 w 88"/>
              <a:gd name="T83" fmla="*/ 99 h 128"/>
              <a:gd name="T84" fmla="*/ 69 w 88"/>
              <a:gd name="T85" fmla="*/ 99 h 128"/>
              <a:gd name="T86" fmla="*/ 69 w 88"/>
              <a:gd name="T87" fmla="*/ 108 h 128"/>
              <a:gd name="T88" fmla="*/ 69 w 88"/>
              <a:gd name="T89" fmla="*/ 89 h 128"/>
              <a:gd name="T90" fmla="*/ 59 w 88"/>
              <a:gd name="T91" fmla="*/ 89 h 128"/>
              <a:gd name="T92" fmla="*/ 59 w 88"/>
              <a:gd name="T93" fmla="*/ 79 h 128"/>
              <a:gd name="T94" fmla="*/ 69 w 88"/>
              <a:gd name="T95" fmla="*/ 79 h 128"/>
              <a:gd name="T96" fmla="*/ 69 w 88"/>
              <a:gd name="T97" fmla="*/ 89 h 128"/>
              <a:gd name="T98" fmla="*/ 69 w 88"/>
              <a:gd name="T99" fmla="*/ 69 h 128"/>
              <a:gd name="T100" fmla="*/ 59 w 88"/>
              <a:gd name="T101" fmla="*/ 69 h 128"/>
              <a:gd name="T102" fmla="*/ 59 w 88"/>
              <a:gd name="T103" fmla="*/ 59 h 128"/>
              <a:gd name="T104" fmla="*/ 69 w 88"/>
              <a:gd name="T105" fmla="*/ 59 h 128"/>
              <a:gd name="T106" fmla="*/ 69 w 88"/>
              <a:gd name="T107" fmla="*/ 69 h 128"/>
              <a:gd name="T108" fmla="*/ 69 w 88"/>
              <a:gd name="T109" fmla="*/ 40 h 128"/>
              <a:gd name="T110" fmla="*/ 19 w 88"/>
              <a:gd name="T111" fmla="*/ 40 h 128"/>
              <a:gd name="T112" fmla="*/ 19 w 88"/>
              <a:gd name="T113" fmla="*/ 20 h 128"/>
              <a:gd name="T114" fmla="*/ 69 w 88"/>
              <a:gd name="T115" fmla="*/ 20 h 128"/>
              <a:gd name="T116" fmla="*/ 69 w 88"/>
              <a:gd name="T117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8" h="128">
                <a:moveTo>
                  <a:pt x="78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4"/>
                  <a:pt x="4" y="128"/>
                  <a:pt x="10" y="128"/>
                </a:cubicBezTo>
                <a:cubicBezTo>
                  <a:pt x="78" y="128"/>
                  <a:pt x="78" y="128"/>
                  <a:pt x="78" y="128"/>
                </a:cubicBezTo>
                <a:cubicBezTo>
                  <a:pt x="84" y="128"/>
                  <a:pt x="88" y="124"/>
                  <a:pt x="88" y="118"/>
                </a:cubicBezTo>
                <a:cubicBezTo>
                  <a:pt x="88" y="10"/>
                  <a:pt x="88" y="10"/>
                  <a:pt x="88" y="10"/>
                </a:cubicBezTo>
                <a:cubicBezTo>
                  <a:pt x="88" y="4"/>
                  <a:pt x="84" y="0"/>
                  <a:pt x="78" y="0"/>
                </a:cubicBezTo>
                <a:close/>
                <a:moveTo>
                  <a:pt x="29" y="108"/>
                </a:moveTo>
                <a:cubicBezTo>
                  <a:pt x="19" y="108"/>
                  <a:pt x="19" y="108"/>
                  <a:pt x="19" y="108"/>
                </a:cubicBezTo>
                <a:cubicBezTo>
                  <a:pt x="19" y="99"/>
                  <a:pt x="19" y="99"/>
                  <a:pt x="19" y="99"/>
                </a:cubicBezTo>
                <a:cubicBezTo>
                  <a:pt x="29" y="99"/>
                  <a:pt x="29" y="99"/>
                  <a:pt x="29" y="99"/>
                </a:cubicBezTo>
                <a:lnTo>
                  <a:pt x="29" y="108"/>
                </a:lnTo>
                <a:close/>
                <a:moveTo>
                  <a:pt x="29" y="89"/>
                </a:moveTo>
                <a:cubicBezTo>
                  <a:pt x="19" y="89"/>
                  <a:pt x="19" y="89"/>
                  <a:pt x="19" y="89"/>
                </a:cubicBezTo>
                <a:cubicBezTo>
                  <a:pt x="19" y="79"/>
                  <a:pt x="19" y="79"/>
                  <a:pt x="19" y="79"/>
                </a:cubicBezTo>
                <a:cubicBezTo>
                  <a:pt x="29" y="79"/>
                  <a:pt x="29" y="79"/>
                  <a:pt x="29" y="79"/>
                </a:cubicBezTo>
                <a:lnTo>
                  <a:pt x="29" y="89"/>
                </a:lnTo>
                <a:close/>
                <a:moveTo>
                  <a:pt x="29" y="69"/>
                </a:moveTo>
                <a:cubicBezTo>
                  <a:pt x="19" y="69"/>
                  <a:pt x="19" y="69"/>
                  <a:pt x="19" y="69"/>
                </a:cubicBezTo>
                <a:cubicBezTo>
                  <a:pt x="19" y="59"/>
                  <a:pt x="19" y="59"/>
                  <a:pt x="19" y="59"/>
                </a:cubicBezTo>
                <a:cubicBezTo>
                  <a:pt x="29" y="59"/>
                  <a:pt x="29" y="59"/>
                  <a:pt x="29" y="59"/>
                </a:cubicBezTo>
                <a:lnTo>
                  <a:pt x="29" y="69"/>
                </a:lnTo>
                <a:close/>
                <a:moveTo>
                  <a:pt x="49" y="108"/>
                </a:moveTo>
                <a:cubicBezTo>
                  <a:pt x="39" y="108"/>
                  <a:pt x="39" y="108"/>
                  <a:pt x="39" y="108"/>
                </a:cubicBezTo>
                <a:cubicBezTo>
                  <a:pt x="39" y="99"/>
                  <a:pt x="39" y="99"/>
                  <a:pt x="39" y="99"/>
                </a:cubicBezTo>
                <a:cubicBezTo>
                  <a:pt x="49" y="99"/>
                  <a:pt x="49" y="99"/>
                  <a:pt x="49" y="99"/>
                </a:cubicBezTo>
                <a:lnTo>
                  <a:pt x="49" y="108"/>
                </a:lnTo>
                <a:close/>
                <a:moveTo>
                  <a:pt x="49" y="89"/>
                </a:moveTo>
                <a:cubicBezTo>
                  <a:pt x="39" y="89"/>
                  <a:pt x="39" y="89"/>
                  <a:pt x="39" y="89"/>
                </a:cubicBezTo>
                <a:cubicBezTo>
                  <a:pt x="39" y="79"/>
                  <a:pt x="39" y="79"/>
                  <a:pt x="39" y="79"/>
                </a:cubicBezTo>
                <a:cubicBezTo>
                  <a:pt x="49" y="79"/>
                  <a:pt x="49" y="79"/>
                  <a:pt x="49" y="79"/>
                </a:cubicBezTo>
                <a:lnTo>
                  <a:pt x="49" y="89"/>
                </a:lnTo>
                <a:close/>
                <a:moveTo>
                  <a:pt x="49" y="69"/>
                </a:moveTo>
                <a:cubicBezTo>
                  <a:pt x="39" y="69"/>
                  <a:pt x="39" y="69"/>
                  <a:pt x="39" y="69"/>
                </a:cubicBezTo>
                <a:cubicBezTo>
                  <a:pt x="39" y="59"/>
                  <a:pt x="39" y="59"/>
                  <a:pt x="39" y="59"/>
                </a:cubicBezTo>
                <a:cubicBezTo>
                  <a:pt x="49" y="59"/>
                  <a:pt x="49" y="59"/>
                  <a:pt x="49" y="59"/>
                </a:cubicBezTo>
                <a:lnTo>
                  <a:pt x="49" y="69"/>
                </a:lnTo>
                <a:close/>
                <a:moveTo>
                  <a:pt x="69" y="108"/>
                </a:moveTo>
                <a:cubicBezTo>
                  <a:pt x="59" y="108"/>
                  <a:pt x="59" y="108"/>
                  <a:pt x="59" y="108"/>
                </a:cubicBezTo>
                <a:cubicBezTo>
                  <a:pt x="59" y="99"/>
                  <a:pt x="59" y="99"/>
                  <a:pt x="59" y="99"/>
                </a:cubicBezTo>
                <a:cubicBezTo>
                  <a:pt x="69" y="99"/>
                  <a:pt x="69" y="99"/>
                  <a:pt x="69" y="99"/>
                </a:cubicBezTo>
                <a:lnTo>
                  <a:pt x="69" y="108"/>
                </a:lnTo>
                <a:close/>
                <a:moveTo>
                  <a:pt x="69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9"/>
                  <a:pt x="59" y="79"/>
                  <a:pt x="59" y="79"/>
                </a:cubicBezTo>
                <a:cubicBezTo>
                  <a:pt x="69" y="79"/>
                  <a:pt x="69" y="79"/>
                  <a:pt x="69" y="79"/>
                </a:cubicBezTo>
                <a:lnTo>
                  <a:pt x="69" y="89"/>
                </a:lnTo>
                <a:close/>
                <a:moveTo>
                  <a:pt x="69" y="69"/>
                </a:moveTo>
                <a:cubicBezTo>
                  <a:pt x="59" y="69"/>
                  <a:pt x="59" y="69"/>
                  <a:pt x="59" y="69"/>
                </a:cubicBezTo>
                <a:cubicBezTo>
                  <a:pt x="59" y="59"/>
                  <a:pt x="59" y="59"/>
                  <a:pt x="59" y="59"/>
                </a:cubicBezTo>
                <a:cubicBezTo>
                  <a:pt x="69" y="59"/>
                  <a:pt x="69" y="59"/>
                  <a:pt x="69" y="59"/>
                </a:cubicBezTo>
                <a:lnTo>
                  <a:pt x="69" y="69"/>
                </a:lnTo>
                <a:close/>
                <a:moveTo>
                  <a:pt x="69" y="40"/>
                </a:moveTo>
                <a:cubicBezTo>
                  <a:pt x="19" y="40"/>
                  <a:pt x="19" y="40"/>
                  <a:pt x="19" y="40"/>
                </a:cubicBezTo>
                <a:cubicBezTo>
                  <a:pt x="19" y="20"/>
                  <a:pt x="19" y="20"/>
                  <a:pt x="19" y="20"/>
                </a:cubicBezTo>
                <a:cubicBezTo>
                  <a:pt x="69" y="20"/>
                  <a:pt x="69" y="20"/>
                  <a:pt x="69" y="20"/>
                </a:cubicBezTo>
                <a:lnTo>
                  <a:pt x="69" y="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589395" y="5122545"/>
            <a:ext cx="4804410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木纹地砖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54405" y="1167130"/>
            <a:ext cx="3175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i="1" dirty="0">
                <a:solidFill>
                  <a:srgbClr val="87BDC3"/>
                </a:solidFill>
                <a:latin typeface="微软雅黑" panose="020B0503020204020204" charset="-122"/>
                <a:ea typeface="微软雅黑" panose="020B0503020204020204" charset="-122"/>
              </a:rPr>
              <a:t>CONTENT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6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43214" r="18434" b="11082"/>
          <a:stretch>
            <a:fillRect/>
          </a:stretch>
        </p:blipFill>
        <p:spPr>
          <a:xfrm>
            <a:off x="405090" y="407084"/>
            <a:ext cx="11414800" cy="20673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5090" y="2161393"/>
            <a:ext cx="2657573" cy="985520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8940" y="2428993"/>
            <a:ext cx="334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质</a:t>
            </a:r>
            <a:endParaRPr lang="en-US" altLang="zh-CN" sz="3600" b="1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8940" y="2351258"/>
            <a:ext cx="214029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101" name="Picture 5" descr="C:\Users\Administrator\Desktop\D12B521C0768795D66123E65C9AD67B1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82" y="2570013"/>
            <a:ext cx="2871467" cy="382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istrator\Desktop\C486AC1FB2ADF1F785AE3CB97058962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6171" y="3171551"/>
            <a:ext cx="3702246" cy="253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istrator\Desktop\F9C383519E9F792E489119CB5B202E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680693" y="3149249"/>
            <a:ext cx="3702247" cy="25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8892" y="3551775"/>
            <a:ext cx="20603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dirty="0" smtClean="0">
                <a:solidFill>
                  <a:prstClr val="black"/>
                </a:solidFill>
              </a:rPr>
              <a:t>5D</a:t>
            </a:r>
            <a:r>
              <a:rPr lang="zh-CN" altLang="en-US" dirty="0" smtClean="0">
                <a:solidFill>
                  <a:prstClr val="black"/>
                </a:solidFill>
              </a:rPr>
              <a:t>仿石漆 （用于外墙和室内柱子）</a:t>
            </a:r>
            <a:endParaRPr lang="en-US" altLang="zh-CN" dirty="0" smtClean="0">
              <a:solidFill>
                <a:prstClr val="black"/>
              </a:solidFill>
            </a:endParaRPr>
          </a:p>
          <a:p>
            <a:endParaRPr lang="en-US" altLang="zh-CN" dirty="0" smtClean="0">
              <a:solidFill>
                <a:prstClr val="black"/>
              </a:solidFill>
            </a:endParaRPr>
          </a:p>
          <a:p>
            <a:endParaRPr lang="en-US" altLang="zh-CN" dirty="0">
              <a:solidFill>
                <a:prstClr val="black"/>
              </a:solidFill>
            </a:endParaRPr>
          </a:p>
          <a:p>
            <a:r>
              <a:rPr lang="en-US" altLang="zh-CN" dirty="0" smtClean="0">
                <a:solidFill>
                  <a:prstClr val="black"/>
                </a:solidFill>
              </a:rPr>
              <a:t>2.  </a:t>
            </a:r>
            <a:r>
              <a:rPr lang="zh-CN" altLang="en-US" dirty="0" smtClean="0">
                <a:solidFill>
                  <a:prstClr val="black"/>
                </a:solidFill>
              </a:rPr>
              <a:t>生态板材（用于家具制造和家庭装修中的衣柜，橱柜，鞋柜）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9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43214" r="18434" b="11082"/>
          <a:stretch>
            <a:fillRect/>
          </a:stretch>
        </p:blipFill>
        <p:spPr>
          <a:xfrm>
            <a:off x="405090" y="407084"/>
            <a:ext cx="11414800" cy="20673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5090" y="2161393"/>
            <a:ext cx="2657573" cy="985520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28940" y="2428993"/>
            <a:ext cx="334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质</a:t>
            </a:r>
            <a:endParaRPr lang="en-US" altLang="zh-CN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8940" y="2351258"/>
            <a:ext cx="214029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03706" y="3197849"/>
            <a:ext cx="206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实木复合地板</a:t>
            </a:r>
            <a:endParaRPr lang="en-US" altLang="zh-CN" sz="2400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70" y="2709548"/>
            <a:ext cx="2883876" cy="37972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50" y="2712777"/>
            <a:ext cx="3006969" cy="37940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" r="10393" b="3783"/>
          <a:stretch/>
        </p:blipFill>
        <p:spPr>
          <a:xfrm>
            <a:off x="660482" y="3674336"/>
            <a:ext cx="2277208" cy="26903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43214" r="18434" b="11082"/>
          <a:stretch>
            <a:fillRect/>
          </a:stretch>
        </p:blipFill>
        <p:spPr>
          <a:xfrm>
            <a:off x="405090" y="407084"/>
            <a:ext cx="11414800" cy="20673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5090" y="2161393"/>
            <a:ext cx="2657573" cy="985520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8940" y="2428993"/>
            <a:ext cx="334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质</a:t>
            </a:r>
            <a:endParaRPr lang="en-US" altLang="zh-CN" sz="3600" b="1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8940" y="2351258"/>
            <a:ext cx="214029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5929" y="3197849"/>
            <a:ext cx="206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/>
                </a:solidFill>
              </a:rPr>
              <a:t>木纹地砖</a:t>
            </a:r>
            <a:endParaRPr lang="en-US" altLang="zh-CN" sz="2400" dirty="0" smtClean="0">
              <a:solidFill>
                <a:prstClr val="black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6" y="2752158"/>
            <a:ext cx="2883876" cy="36092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38" y="2752158"/>
            <a:ext cx="2664477" cy="360926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r="11130" b="46759"/>
          <a:stretch/>
        </p:blipFill>
        <p:spPr>
          <a:xfrm>
            <a:off x="643218" y="3659514"/>
            <a:ext cx="2323051" cy="2701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00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18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" name="图片 2" descr="QQ图片202210251414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585" y="641985"/>
            <a:ext cx="7376160" cy="60115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4385" y="747395"/>
            <a:ext cx="33591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/>
              <a:t>公司外观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372110" y="349592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80" y="1585320"/>
            <a:ext cx="2754629" cy="40451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9762" y="4660656"/>
            <a:ext cx="4114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14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5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</a:t>
            </a:r>
            <a:r>
              <a:rPr lang="zh-CN" altLang="en-US" sz="15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态板</a:t>
            </a:r>
            <a:r>
              <a:rPr lang="zh-CN" altLang="en-US" sz="15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广泛用于家具制造和家庭装修中衣柜，橱柜，鞋柜等制作。与其他板材相比，生态</a:t>
            </a:r>
            <a:r>
              <a:rPr lang="zh-CN" altLang="en-US" sz="15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板性</a:t>
            </a:r>
            <a:r>
              <a:rPr lang="zh-CN" altLang="en-US" sz="15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能良好</a:t>
            </a:r>
            <a:r>
              <a:rPr lang="zh-CN" altLang="en-US" sz="15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；可</a:t>
            </a:r>
            <a:r>
              <a:rPr lang="zh-CN" altLang="en-US" sz="15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以定制色泽和纹理</a:t>
            </a:r>
            <a:r>
              <a:rPr lang="zh-CN" altLang="en-US" sz="15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，色</a:t>
            </a:r>
            <a:r>
              <a:rPr lang="zh-CN" altLang="en-US" sz="15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彩和花样丰富多彩</a:t>
            </a:r>
            <a:r>
              <a:rPr lang="zh-CN" altLang="en-US" sz="15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，满</a:t>
            </a:r>
            <a:r>
              <a:rPr lang="zh-CN" altLang="en-US" sz="15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足设计师和客户的个性化需</a:t>
            </a:r>
            <a:r>
              <a:rPr lang="zh-CN" altLang="en-US" sz="15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求。绿</a:t>
            </a:r>
            <a:r>
              <a:rPr lang="zh-CN" altLang="en-US" sz="15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色建材，环保健</a:t>
            </a:r>
            <a:r>
              <a:rPr lang="zh-CN" altLang="en-US" sz="15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康</a:t>
            </a:r>
            <a:r>
              <a:rPr lang="en-US" altLang="zh-CN" sz="15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15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经济实用，容易维护清</a:t>
            </a:r>
            <a:r>
              <a:rPr lang="zh-CN" altLang="en-US" sz="15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洗。</a:t>
            </a:r>
            <a:endParaRPr lang="en-US" altLang="zh-CN" sz="15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21082" y="1424286"/>
            <a:ext cx="4036695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质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量稳定，不易损坏。由于实木复合地板的基材是由多层饰面制成的，因此木质纤维纵横交错成网状层压组合，从而使各层之间的木材各种内应力相互适应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，确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保了木地板的平整度和稳定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性</a:t>
            </a:r>
            <a:r>
              <a:rPr lang="en-US" altLang="zh-CN" sz="1500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不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容易破裂和变形。耐污性：无污渍，无需上蜡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。耐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磨性：坚硬的表面具有耐磨性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，耐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腐蚀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性，耐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水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性</a:t>
            </a:r>
            <a:r>
              <a:rPr lang="en-US" altLang="zh-CN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可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燃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性</a:t>
            </a:r>
            <a:r>
              <a:rPr lang="en-US" altLang="zh-CN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耐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热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性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15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9762" y="1424286"/>
            <a:ext cx="4182118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15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5D</a:t>
            </a:r>
            <a:r>
              <a:rPr lang="zh-CN" altLang="en-US" sz="1500" b="1" dirty="0">
                <a:latin typeface="黑体" panose="02010609060101010101" pitchFamily="49" charset="-122"/>
                <a:ea typeface="黑体" panose="02010609060101010101" pitchFamily="49" charset="-122"/>
              </a:rPr>
              <a:t>质感仿石漆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是一种真石漆水包砂的外墙涂料产品，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比水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包水、</a:t>
            </a:r>
            <a:r>
              <a:rPr lang="en-US" altLang="zh-CN" sz="1500" dirty="0">
                <a:latin typeface="黑体" panose="02010609060101010101" pitchFamily="49" charset="-122"/>
                <a:ea typeface="黑体" panose="02010609060101010101" pitchFamily="49" charset="-122"/>
              </a:rPr>
              <a:t>3D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1500" dirty="0">
                <a:latin typeface="黑体" panose="02010609060101010101" pitchFamily="49" charset="-122"/>
                <a:ea typeface="黑体" panose="02010609060101010101" pitchFamily="49" charset="-122"/>
              </a:rPr>
              <a:t>4D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仿石漆的效果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更逼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真，常用于一些需要花岗石的建筑及工程的地方，</a:t>
            </a:r>
            <a:r>
              <a:rPr lang="en-US" altLang="zh-CN" sz="1500" dirty="0">
                <a:latin typeface="黑体" panose="02010609060101010101" pitchFamily="49" charset="-122"/>
                <a:ea typeface="黑体" panose="02010609060101010101" pitchFamily="49" charset="-122"/>
              </a:rPr>
              <a:t>5D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质感漆用于外墙与其他石材，天然真石漆差不多，比天然真石漆凹凸感弱一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点。储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存稳定，方便运输，施工方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便性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价比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</a:t>
            </a:r>
            <a:r>
              <a:rPr lang="en-US" altLang="zh-CN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不变色、硬度高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；抗裂防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渗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；耐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候、抗老化性强，抗冷热循环能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力强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，不起泡，不剥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落。质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感好、易造型、表现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力强。</a:t>
            </a:r>
            <a:endParaRPr lang="en-US" altLang="zh-CN" sz="15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70245" y="3931284"/>
            <a:ext cx="2424430" cy="539115"/>
            <a:chOff x="3187" y="6279"/>
            <a:chExt cx="3818" cy="849"/>
          </a:xfrm>
        </p:grpSpPr>
        <p:sp>
          <p:nvSpPr>
            <p:cNvPr id="7" name="圆角矩形 6"/>
            <p:cNvSpPr/>
            <p:nvPr/>
          </p:nvSpPr>
          <p:spPr>
            <a:xfrm>
              <a:off x="3187" y="6279"/>
              <a:ext cx="3818" cy="849"/>
            </a:xfrm>
            <a:prstGeom prst="roundRect">
              <a:avLst>
                <a:gd name="adj" fmla="val 22261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373" y="6280"/>
              <a:ext cx="34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 i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生态板</a:t>
              </a:r>
              <a:endParaRPr lang="en-US" altLang="zh-CN" sz="2400" b="1" i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470563" y="781587"/>
            <a:ext cx="2424430" cy="539115"/>
            <a:chOff x="3566" y="5570"/>
            <a:chExt cx="3818" cy="849"/>
          </a:xfrm>
        </p:grpSpPr>
        <p:sp>
          <p:nvSpPr>
            <p:cNvPr id="10" name="圆角矩形 9"/>
            <p:cNvSpPr/>
            <p:nvPr/>
          </p:nvSpPr>
          <p:spPr>
            <a:xfrm>
              <a:off x="3566" y="5570"/>
              <a:ext cx="3818" cy="849"/>
            </a:xfrm>
            <a:prstGeom prst="roundRect">
              <a:avLst>
                <a:gd name="adj" fmla="val 22261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751" y="5632"/>
              <a:ext cx="34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b="1" i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5D</a:t>
              </a:r>
              <a:r>
                <a:rPr lang="zh-CN" altLang="en-US" sz="2400" b="1" i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仿石漆</a:t>
              </a:r>
              <a:endParaRPr lang="en-US" altLang="zh-CN" sz="2400" b="1" i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938428" y="781587"/>
            <a:ext cx="2424430" cy="539115"/>
            <a:chOff x="3570" y="5948"/>
            <a:chExt cx="3818" cy="849"/>
          </a:xfrm>
        </p:grpSpPr>
        <p:sp>
          <p:nvSpPr>
            <p:cNvPr id="13" name="圆角矩形 12"/>
            <p:cNvSpPr/>
            <p:nvPr/>
          </p:nvSpPr>
          <p:spPr>
            <a:xfrm>
              <a:off x="3570" y="5948"/>
              <a:ext cx="3818" cy="849"/>
            </a:xfrm>
            <a:prstGeom prst="roundRect">
              <a:avLst>
                <a:gd name="adj" fmla="val 22261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732" y="6010"/>
              <a:ext cx="34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 i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实木复合地板</a:t>
              </a:r>
              <a:endParaRPr lang="en-US" altLang="zh-CN" sz="2400" b="1" i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923505" y="3853179"/>
            <a:ext cx="2424430" cy="539115"/>
            <a:chOff x="3566" y="6571"/>
            <a:chExt cx="3818" cy="849"/>
          </a:xfrm>
        </p:grpSpPr>
        <p:sp>
          <p:nvSpPr>
            <p:cNvPr id="18" name="圆角矩形 17"/>
            <p:cNvSpPr/>
            <p:nvPr/>
          </p:nvSpPr>
          <p:spPr>
            <a:xfrm>
              <a:off x="3566" y="6571"/>
              <a:ext cx="3818" cy="849"/>
            </a:xfrm>
            <a:prstGeom prst="roundRect">
              <a:avLst>
                <a:gd name="adj" fmla="val 22261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3"/>
            <p:cNvSpPr txBox="1"/>
            <p:nvPr/>
          </p:nvSpPr>
          <p:spPr>
            <a:xfrm>
              <a:off x="3937" y="6633"/>
              <a:ext cx="34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 i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木纹地砖</a:t>
              </a:r>
              <a:endParaRPr lang="en-US" altLang="zh-CN" sz="2400" b="1" i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4" name="文本框 1"/>
          <p:cNvSpPr txBox="1"/>
          <p:nvPr/>
        </p:nvSpPr>
        <p:spPr>
          <a:xfrm>
            <a:off x="7621081" y="4660653"/>
            <a:ext cx="403669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纹理逼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真，可以仿照出木头本身的微妙树纹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。具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有阻燃防火、耐腐蚀的特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点。结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合了木地板与瓷砖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的优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点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：易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于清洁、保养简单的优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点，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不需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要上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蜡保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养健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康环保无甲醛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：家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中如果安装了地暖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适合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安装木纹砖，不用担</a:t>
            </a:r>
            <a:r>
              <a:rPr lang="zh-CN" altLang="en-US" sz="1500" dirty="0">
                <a:latin typeface="黑体" panose="02010609060101010101" pitchFamily="49" charset="-122"/>
                <a:ea typeface="黑体" panose="02010609060101010101" pitchFamily="49" charset="-122"/>
              </a:rPr>
              <a:t>心甲醛挥</a:t>
            </a:r>
            <a:r>
              <a:rPr lang="zh-CN" altLang="en-US" sz="15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发。</a:t>
            </a:r>
            <a:endParaRPr lang="en-US" altLang="zh-CN" sz="15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" t="34453" r="5626" b="26851"/>
          <a:stretch>
            <a:fillRect/>
          </a:stretch>
        </p:blipFill>
        <p:spPr>
          <a:xfrm>
            <a:off x="1158875" y="1106170"/>
            <a:ext cx="3893820" cy="24593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58875" y="3565525"/>
            <a:ext cx="3992245" cy="759460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158875" y="4899856"/>
            <a:ext cx="1037082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把握“轻”与“奢”平衡，轻奢风的一大特点就是在简约之中，带有一丝奢侈的质感。“轻”与“奢”的平衡。“轻”就是简，在做硬装过程中，需要以简单的立面、利落的线条和统一配色，完成整体设计。“奢”是指材质上的“奢”，和软装的“奢”，这里的“奢”，并非一味的雍容华贵，而是以品质及设计来体现其意义上的“奢”。</a:t>
            </a:r>
            <a:endParaRPr lang="en-US" altLang="zh-CN" sz="16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22082" y="3652867"/>
            <a:ext cx="3465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i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轻奢风格定调特点</a:t>
            </a:r>
            <a:endParaRPr lang="en-US" altLang="zh-CN" sz="3200" b="1" i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20509" y="1162626"/>
            <a:ext cx="4909185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金属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元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素，以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黄铜元素为主，轻奢空间之中不可缺少的固定搭配。以其独特的设计造型和经久不衰的高级魅力唤醒整个空间氛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围。于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空间之中呈现出奢华而又摩登的美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感。</a:t>
            </a:r>
            <a:endParaRPr lang="en-US" altLang="zh-CN" sz="1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20510" y="2297130"/>
            <a:ext cx="480441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硬装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材料，在空间风格的塑造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中材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质带来的细节体验，是任何一种元素都不可比拟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的天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然材质的大理石、木材等材质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，材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质本身的高级质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感去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营造出奢而不华的轻奢韵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味。</a:t>
            </a:r>
            <a:endParaRPr lang="en-US" altLang="zh-CN" sz="1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20510" y="3337415"/>
            <a:ext cx="480441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轻奢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风格的配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色，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选取白色系为主要基底的清浅色调，辅以黑色、金色、奶咖、驼色、灰色等高级色系为点缀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，营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造出轻奢的味道。大面积的颜色调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配以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单色和相近色系为主，小面积加以亮色系点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缀。</a:t>
            </a:r>
            <a:endParaRPr lang="en-US" altLang="zh-CN" sz="1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055995" y="1515378"/>
            <a:ext cx="419100" cy="419100"/>
          </a:xfrm>
          <a:prstGeom prst="ellipse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055995" y="2613967"/>
            <a:ext cx="419100" cy="419100"/>
          </a:xfrm>
          <a:prstGeom prst="ellipse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055995" y="3735705"/>
            <a:ext cx="419100" cy="419100"/>
          </a:xfrm>
          <a:prstGeom prst="ellipse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1" r="6223" b="26167"/>
          <a:stretch>
            <a:fillRect/>
          </a:stretch>
        </p:blipFill>
        <p:spPr>
          <a:xfrm>
            <a:off x="591820" y="2216150"/>
            <a:ext cx="4202430" cy="269557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953885" y="2331720"/>
            <a:ext cx="1605915" cy="488950"/>
            <a:chOff x="10448" y="3608"/>
            <a:chExt cx="2529" cy="770"/>
          </a:xfrm>
        </p:grpSpPr>
        <p:sp>
          <p:nvSpPr>
            <p:cNvPr id="5" name="剪去同侧角的矩形 4"/>
            <p:cNvSpPr/>
            <p:nvPr/>
          </p:nvSpPr>
          <p:spPr>
            <a:xfrm>
              <a:off x="10448" y="3608"/>
              <a:ext cx="2529" cy="770"/>
            </a:xfrm>
            <a:prstGeom prst="snip2SameRect">
              <a:avLst/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676" y="3703"/>
              <a:ext cx="207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dirty="0">
                  <a:solidFill>
                    <a:schemeClr val="bg1"/>
                  </a:solidFill>
                </a:rPr>
                <a:t>part 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03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802921" y="3188810"/>
            <a:ext cx="5002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/>
              <a:t>工 地 体 验</a:t>
            </a:r>
            <a:endParaRPr lang="zh-CN" alt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7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72110" y="316838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1026" name="Picture 2" descr="C:\Users\Administrator\Desktop\C660619A9D95FB6524CAE97C488F34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79471"/>
            <a:ext cx="5357034" cy="434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1CA5FEE6296F78C035EAC53FFED7F1A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1" y="1479470"/>
            <a:ext cx="5040513" cy="434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72110" y="316837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050" name="Picture 2" descr="C:\Users\Administrator\Desktop\54EB6AAC5217D34EC58D374ABEC9BAD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612" y="1632222"/>
            <a:ext cx="3158219" cy="23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DCA3C9D74BC856AEB02C5267A2D10A2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35" y="1632222"/>
            <a:ext cx="3158219" cy="23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533818" y="4498726"/>
            <a:ext cx="1654810" cy="657860"/>
            <a:chOff x="2161" y="8039"/>
            <a:chExt cx="2606" cy="1036"/>
          </a:xfrm>
        </p:grpSpPr>
        <p:sp>
          <p:nvSpPr>
            <p:cNvPr id="9" name="圆角矩形 8"/>
            <p:cNvSpPr/>
            <p:nvPr/>
          </p:nvSpPr>
          <p:spPr>
            <a:xfrm>
              <a:off x="2161" y="8039"/>
              <a:ext cx="2592" cy="1037"/>
            </a:xfrm>
            <a:prstGeom prst="roundRect">
              <a:avLst>
                <a:gd name="adj" fmla="val 0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11"/>
            <p:cNvSpPr txBox="1"/>
            <p:nvPr/>
          </p:nvSpPr>
          <p:spPr>
            <a:xfrm>
              <a:off x="2161" y="8292"/>
              <a:ext cx="260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</a:rPr>
                <a:t>消防管道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191283" y="4369821"/>
            <a:ext cx="1654810" cy="657860"/>
            <a:chOff x="2161" y="8039"/>
            <a:chExt cx="2606" cy="1036"/>
          </a:xfrm>
        </p:grpSpPr>
        <p:sp>
          <p:nvSpPr>
            <p:cNvPr id="12" name="圆角矩形 11"/>
            <p:cNvSpPr/>
            <p:nvPr/>
          </p:nvSpPr>
          <p:spPr>
            <a:xfrm>
              <a:off x="2161" y="8039"/>
              <a:ext cx="2592" cy="1037"/>
            </a:xfrm>
            <a:prstGeom prst="roundRect">
              <a:avLst>
                <a:gd name="adj" fmla="val 0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1"/>
            <p:cNvSpPr txBox="1"/>
            <p:nvPr/>
          </p:nvSpPr>
          <p:spPr>
            <a:xfrm>
              <a:off x="2161" y="8292"/>
              <a:ext cx="260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</a:rPr>
                <a:t>贴地砖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3" name="Picture 5" descr="C:\Users\Administrator\Desktop\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90" y="1632222"/>
            <a:ext cx="3158220" cy="23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5344795" y="4385696"/>
            <a:ext cx="1654810" cy="657860"/>
            <a:chOff x="2161" y="8039"/>
            <a:chExt cx="2606" cy="1036"/>
          </a:xfrm>
        </p:grpSpPr>
        <p:sp>
          <p:nvSpPr>
            <p:cNvPr id="18" name="圆角矩形 17"/>
            <p:cNvSpPr/>
            <p:nvPr/>
          </p:nvSpPr>
          <p:spPr>
            <a:xfrm>
              <a:off x="2161" y="8039"/>
              <a:ext cx="2592" cy="1037"/>
            </a:xfrm>
            <a:prstGeom prst="roundRect">
              <a:avLst>
                <a:gd name="adj" fmla="val 0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1"/>
            <p:cNvSpPr txBox="1"/>
            <p:nvPr/>
          </p:nvSpPr>
          <p:spPr>
            <a:xfrm>
              <a:off x="2161" y="8292"/>
              <a:ext cx="260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</a:rPr>
                <a:t>锯砖块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396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16838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1" r="6223" b="26167"/>
          <a:stretch>
            <a:fillRect/>
          </a:stretch>
        </p:blipFill>
        <p:spPr>
          <a:xfrm>
            <a:off x="591820" y="2216150"/>
            <a:ext cx="4202430" cy="269557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953885" y="2331720"/>
            <a:ext cx="1605915" cy="488950"/>
            <a:chOff x="10448" y="3608"/>
            <a:chExt cx="2529" cy="770"/>
          </a:xfrm>
        </p:grpSpPr>
        <p:sp>
          <p:nvSpPr>
            <p:cNvPr id="5" name="剪去同侧角的矩形 4"/>
            <p:cNvSpPr/>
            <p:nvPr/>
          </p:nvSpPr>
          <p:spPr>
            <a:xfrm>
              <a:off x="10448" y="3608"/>
              <a:ext cx="2529" cy="770"/>
            </a:xfrm>
            <a:prstGeom prst="snip2SameRect">
              <a:avLst/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676" y="3703"/>
              <a:ext cx="207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>
                  <a:solidFill>
                    <a:schemeClr val="bg1"/>
                  </a:solidFill>
                </a:rPr>
                <a:t>part 04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518371" y="3197339"/>
            <a:ext cx="4220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/>
              <a:t>总    结</a:t>
            </a:r>
            <a:endParaRPr lang="zh-CN" altLang="en-US" sz="6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5" r="71259"/>
          <a:stretch>
            <a:fillRect/>
          </a:stretch>
        </p:blipFill>
        <p:spPr>
          <a:xfrm>
            <a:off x="789940" y="1996440"/>
            <a:ext cx="3472180" cy="2150110"/>
          </a:xfrm>
          <a:prstGeom prst="rect">
            <a:avLst/>
          </a:prstGeom>
          <a:ln w="889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e7694a96b93ca4f370f1406202aacbd2"/>
          <p:cNvPicPr>
            <a:picLocks noChangeAspect="1"/>
          </p:cNvPicPr>
          <p:nvPr/>
        </p:nvPicPr>
        <p:blipFill>
          <a:blip r:embed="rId5"/>
          <a:srcRect l="59034"/>
          <a:stretch>
            <a:fillRect/>
          </a:stretch>
        </p:blipFill>
        <p:spPr>
          <a:xfrm>
            <a:off x="4667250" y="3469107"/>
            <a:ext cx="1772920" cy="2670810"/>
          </a:xfrm>
          <a:prstGeom prst="rect">
            <a:avLst/>
          </a:prstGeom>
          <a:ln w="889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348990" y="3723005"/>
            <a:ext cx="1581150" cy="1292860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75990" y="3850005"/>
            <a:ext cx="1334135" cy="10039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10125" y="1710690"/>
            <a:ext cx="67519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zh-CN" altLang="en-US" sz="1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学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徒制的三周已经过去了，刚进公司时的场景还历历在目。刚开始做方案时学姐告诉我们：“做设计要打开思路，不能太局限性不能被框架给锁住。”实习期间去研究了各式各样的材质，自此我们发现这个专业真的很难很复杂，并不像在学校里时只是做做</a:t>
            </a:r>
            <a:r>
              <a:rPr lang="en-US" altLang="zh-CN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3D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CAD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就好了。真的还有太多太多不知道的知识点，但是也越来越有学习的渴望</a:t>
            </a:r>
            <a:r>
              <a:rPr lang="zh-CN" altLang="en-US" sz="1600" b="1" dirty="0"/>
              <a:t>。</a:t>
            </a:r>
            <a:endParaRPr lang="en-US" altLang="zh-CN" sz="1600" b="1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60332" y="4255416"/>
            <a:ext cx="4964565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1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“学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校里学的不是知识，而是一种叫自学的能力”这次实习后才能深刻体会这句话的含义。同时在实习中我深深体会到了必须要克服社恐，要学会如何接人待物。我们必须要有好奇心，要多问多琢磨才能学到更多。作为学生缺乏的就是社会的磨练，这次实习对我们的帮助很大，也为我们之后步入社会打下了一些基础。</a:t>
            </a:r>
            <a:endParaRPr lang="en-US" altLang="zh-CN" sz="16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Freeform 169"/>
          <p:cNvSpPr>
            <a:spLocks noEditPoints="1"/>
          </p:cNvSpPr>
          <p:nvPr/>
        </p:nvSpPr>
        <p:spPr bwMode="auto">
          <a:xfrm>
            <a:off x="3860800" y="4051300"/>
            <a:ext cx="564515" cy="586105"/>
          </a:xfrm>
          <a:custGeom>
            <a:avLst/>
            <a:gdLst>
              <a:gd name="T0" fmla="*/ 80 w 132"/>
              <a:gd name="T1" fmla="*/ 22 h 132"/>
              <a:gd name="T2" fmla="*/ 70 w 132"/>
              <a:gd name="T3" fmla="*/ 38 h 132"/>
              <a:gd name="T4" fmla="*/ 96 w 132"/>
              <a:gd name="T5" fmla="*/ 62 h 132"/>
              <a:gd name="T6" fmla="*/ 91 w 132"/>
              <a:gd name="T7" fmla="*/ 41 h 132"/>
              <a:gd name="T8" fmla="*/ 96 w 132"/>
              <a:gd name="T9" fmla="*/ 62 h 132"/>
              <a:gd name="T10" fmla="*/ 95 w 132"/>
              <a:gd name="T11" fmla="*/ 76 h 132"/>
              <a:gd name="T12" fmla="*/ 70 w 132"/>
              <a:gd name="T13" fmla="*/ 86 h 132"/>
              <a:gd name="T14" fmla="*/ 70 w 132"/>
              <a:gd name="T15" fmla="*/ 119 h 132"/>
              <a:gd name="T16" fmla="*/ 85 w 132"/>
              <a:gd name="T17" fmla="*/ 102 h 132"/>
              <a:gd name="T18" fmla="*/ 70 w 132"/>
              <a:gd name="T19" fmla="*/ 119 h 132"/>
              <a:gd name="T20" fmla="*/ 52 w 132"/>
              <a:gd name="T21" fmla="*/ 110 h 132"/>
              <a:gd name="T22" fmla="*/ 62 w 132"/>
              <a:gd name="T23" fmla="*/ 94 h 132"/>
              <a:gd name="T24" fmla="*/ 36 w 132"/>
              <a:gd name="T25" fmla="*/ 70 h 132"/>
              <a:gd name="T26" fmla="*/ 41 w 132"/>
              <a:gd name="T27" fmla="*/ 91 h 132"/>
              <a:gd name="T28" fmla="*/ 36 w 132"/>
              <a:gd name="T29" fmla="*/ 70 h 132"/>
              <a:gd name="T30" fmla="*/ 37 w 132"/>
              <a:gd name="T31" fmla="*/ 56 h 132"/>
              <a:gd name="T32" fmla="*/ 62 w 132"/>
              <a:gd name="T33" fmla="*/ 46 h 132"/>
              <a:gd name="T34" fmla="*/ 62 w 132"/>
              <a:gd name="T35" fmla="*/ 13 h 132"/>
              <a:gd name="T36" fmla="*/ 47 w 132"/>
              <a:gd name="T37" fmla="*/ 30 h 132"/>
              <a:gd name="T38" fmla="*/ 62 w 132"/>
              <a:gd name="T39" fmla="*/ 13 h 132"/>
              <a:gd name="T40" fmla="*/ 105 w 132"/>
              <a:gd name="T41" fmla="*/ 109 h 132"/>
              <a:gd name="T42" fmla="*/ 103 w 132"/>
              <a:gd name="T43" fmla="*/ 70 h 132"/>
              <a:gd name="T44" fmla="*/ 124 w 132"/>
              <a:gd name="T45" fmla="*/ 70 h 132"/>
              <a:gd name="T46" fmla="*/ 103 w 132"/>
              <a:gd name="T47" fmla="*/ 62 h 132"/>
              <a:gd name="T48" fmla="*/ 98 w 132"/>
              <a:gd name="T49" fmla="*/ 37 h 132"/>
              <a:gd name="T50" fmla="*/ 95 w 132"/>
              <a:gd name="T51" fmla="*/ 31 h 132"/>
              <a:gd name="T52" fmla="*/ 77 w 132"/>
              <a:gd name="T53" fmla="*/ 9 h 132"/>
              <a:gd name="T54" fmla="*/ 27 w 132"/>
              <a:gd name="T55" fmla="*/ 23 h 132"/>
              <a:gd name="T56" fmla="*/ 29 w 132"/>
              <a:gd name="T57" fmla="*/ 62 h 132"/>
              <a:gd name="T58" fmla="*/ 8 w 132"/>
              <a:gd name="T59" fmla="*/ 62 h 132"/>
              <a:gd name="T60" fmla="*/ 29 w 132"/>
              <a:gd name="T61" fmla="*/ 70 h 132"/>
              <a:gd name="T62" fmla="*/ 34 w 132"/>
              <a:gd name="T63" fmla="*/ 94 h 132"/>
              <a:gd name="T64" fmla="*/ 38 w 132"/>
              <a:gd name="T65" fmla="*/ 101 h 132"/>
              <a:gd name="T66" fmla="*/ 55 w 132"/>
              <a:gd name="T67" fmla="*/ 123 h 132"/>
              <a:gd name="T68" fmla="*/ 111 w 132"/>
              <a:gd name="T69" fmla="*/ 18 h 132"/>
              <a:gd name="T70" fmla="*/ 113 w 132"/>
              <a:gd name="T71" fmla="*/ 20 h 132"/>
              <a:gd name="T72" fmla="*/ 116 w 132"/>
              <a:gd name="T73" fmla="*/ 23 h 132"/>
              <a:gd name="T74" fmla="*/ 132 w 132"/>
              <a:gd name="T75" fmla="*/ 66 h 132"/>
              <a:gd name="T76" fmla="*/ 110 w 132"/>
              <a:gd name="T77" fmla="*/ 115 h 132"/>
              <a:gd name="T78" fmla="*/ 22 w 132"/>
              <a:gd name="T79" fmla="*/ 115 h 132"/>
              <a:gd name="T80" fmla="*/ 16 w 132"/>
              <a:gd name="T81" fmla="*/ 109 h 132"/>
              <a:gd name="T82" fmla="*/ 16 w 132"/>
              <a:gd name="T83" fmla="*/ 23 h 132"/>
              <a:gd name="T84" fmla="*/ 18 w 132"/>
              <a:gd name="T85" fmla="*/ 20 h 132"/>
              <a:gd name="T86" fmla="*/ 21 w 132"/>
              <a:gd name="T87" fmla="*/ 19 h 132"/>
              <a:gd name="T88" fmla="*/ 66 w 132"/>
              <a:gd name="T89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2" h="132">
                <a:moveTo>
                  <a:pt x="87" y="34"/>
                </a:moveTo>
                <a:cubicBezTo>
                  <a:pt x="87" y="32"/>
                  <a:pt x="86" y="31"/>
                  <a:pt x="85" y="30"/>
                </a:cubicBezTo>
                <a:cubicBezTo>
                  <a:pt x="84" y="27"/>
                  <a:pt x="82" y="25"/>
                  <a:pt x="80" y="22"/>
                </a:cubicBezTo>
                <a:cubicBezTo>
                  <a:pt x="77" y="20"/>
                  <a:pt x="75" y="18"/>
                  <a:pt x="73" y="16"/>
                </a:cubicBezTo>
                <a:cubicBezTo>
                  <a:pt x="72" y="15"/>
                  <a:pt x="71" y="14"/>
                  <a:pt x="70" y="13"/>
                </a:cubicBezTo>
                <a:cubicBezTo>
                  <a:pt x="70" y="38"/>
                  <a:pt x="70" y="38"/>
                  <a:pt x="70" y="38"/>
                </a:cubicBezTo>
                <a:cubicBezTo>
                  <a:pt x="76" y="37"/>
                  <a:pt x="82" y="36"/>
                  <a:pt x="87" y="34"/>
                </a:cubicBezTo>
                <a:cubicBezTo>
                  <a:pt x="87" y="34"/>
                  <a:pt x="87" y="34"/>
                  <a:pt x="87" y="34"/>
                </a:cubicBezTo>
                <a:close/>
                <a:moveTo>
                  <a:pt x="96" y="62"/>
                </a:moveTo>
                <a:cubicBezTo>
                  <a:pt x="96" y="60"/>
                  <a:pt x="95" y="58"/>
                  <a:pt x="95" y="56"/>
                </a:cubicBezTo>
                <a:cubicBezTo>
                  <a:pt x="95" y="53"/>
                  <a:pt x="94" y="50"/>
                  <a:pt x="93" y="47"/>
                </a:cubicBezTo>
                <a:cubicBezTo>
                  <a:pt x="92" y="44"/>
                  <a:pt x="92" y="43"/>
                  <a:pt x="91" y="41"/>
                </a:cubicBezTo>
                <a:cubicBezTo>
                  <a:pt x="84" y="43"/>
                  <a:pt x="77" y="45"/>
                  <a:pt x="70" y="46"/>
                </a:cubicBezTo>
                <a:cubicBezTo>
                  <a:pt x="70" y="62"/>
                  <a:pt x="70" y="62"/>
                  <a:pt x="70" y="62"/>
                </a:cubicBezTo>
                <a:cubicBezTo>
                  <a:pt x="96" y="62"/>
                  <a:pt x="96" y="62"/>
                  <a:pt x="96" y="62"/>
                </a:cubicBezTo>
                <a:close/>
                <a:moveTo>
                  <a:pt x="91" y="91"/>
                </a:moveTo>
                <a:cubicBezTo>
                  <a:pt x="92" y="89"/>
                  <a:pt x="92" y="87"/>
                  <a:pt x="93" y="85"/>
                </a:cubicBezTo>
                <a:cubicBezTo>
                  <a:pt x="94" y="82"/>
                  <a:pt x="95" y="79"/>
                  <a:pt x="95" y="76"/>
                </a:cubicBezTo>
                <a:cubicBezTo>
                  <a:pt x="95" y="74"/>
                  <a:pt x="96" y="72"/>
                  <a:pt x="96" y="70"/>
                </a:cubicBezTo>
                <a:cubicBezTo>
                  <a:pt x="70" y="70"/>
                  <a:pt x="70" y="70"/>
                  <a:pt x="70" y="70"/>
                </a:cubicBezTo>
                <a:cubicBezTo>
                  <a:pt x="70" y="86"/>
                  <a:pt x="70" y="86"/>
                  <a:pt x="70" y="86"/>
                </a:cubicBezTo>
                <a:cubicBezTo>
                  <a:pt x="77" y="87"/>
                  <a:pt x="84" y="89"/>
                  <a:pt x="91" y="91"/>
                </a:cubicBezTo>
                <a:cubicBezTo>
                  <a:pt x="91" y="91"/>
                  <a:pt x="91" y="91"/>
                  <a:pt x="91" y="91"/>
                </a:cubicBezTo>
                <a:close/>
                <a:moveTo>
                  <a:pt x="70" y="119"/>
                </a:moveTo>
                <a:cubicBezTo>
                  <a:pt x="71" y="118"/>
                  <a:pt x="72" y="117"/>
                  <a:pt x="73" y="116"/>
                </a:cubicBezTo>
                <a:cubicBezTo>
                  <a:pt x="75" y="114"/>
                  <a:pt x="77" y="112"/>
                  <a:pt x="80" y="110"/>
                </a:cubicBezTo>
                <a:cubicBezTo>
                  <a:pt x="82" y="107"/>
                  <a:pt x="84" y="105"/>
                  <a:pt x="85" y="102"/>
                </a:cubicBezTo>
                <a:cubicBezTo>
                  <a:pt x="86" y="101"/>
                  <a:pt x="87" y="100"/>
                  <a:pt x="87" y="98"/>
                </a:cubicBezTo>
                <a:cubicBezTo>
                  <a:pt x="82" y="96"/>
                  <a:pt x="76" y="95"/>
                  <a:pt x="70" y="94"/>
                </a:cubicBezTo>
                <a:cubicBezTo>
                  <a:pt x="70" y="119"/>
                  <a:pt x="70" y="119"/>
                  <a:pt x="70" y="119"/>
                </a:cubicBezTo>
                <a:close/>
                <a:moveTo>
                  <a:pt x="44" y="98"/>
                </a:moveTo>
                <a:cubicBezTo>
                  <a:pt x="45" y="100"/>
                  <a:pt x="46" y="101"/>
                  <a:pt x="47" y="102"/>
                </a:cubicBezTo>
                <a:cubicBezTo>
                  <a:pt x="49" y="105"/>
                  <a:pt x="50" y="107"/>
                  <a:pt x="52" y="110"/>
                </a:cubicBezTo>
                <a:cubicBezTo>
                  <a:pt x="54" y="112"/>
                  <a:pt x="56" y="114"/>
                  <a:pt x="59" y="116"/>
                </a:cubicBezTo>
                <a:cubicBezTo>
                  <a:pt x="60" y="117"/>
                  <a:pt x="61" y="118"/>
                  <a:pt x="62" y="119"/>
                </a:cubicBezTo>
                <a:cubicBezTo>
                  <a:pt x="62" y="94"/>
                  <a:pt x="62" y="94"/>
                  <a:pt x="62" y="94"/>
                </a:cubicBezTo>
                <a:cubicBezTo>
                  <a:pt x="56" y="95"/>
                  <a:pt x="50" y="96"/>
                  <a:pt x="44" y="98"/>
                </a:cubicBezTo>
                <a:cubicBezTo>
                  <a:pt x="44" y="98"/>
                  <a:pt x="44" y="98"/>
                  <a:pt x="44" y="98"/>
                </a:cubicBezTo>
                <a:close/>
                <a:moveTo>
                  <a:pt x="36" y="70"/>
                </a:moveTo>
                <a:cubicBezTo>
                  <a:pt x="37" y="72"/>
                  <a:pt x="37" y="74"/>
                  <a:pt x="37" y="76"/>
                </a:cubicBezTo>
                <a:cubicBezTo>
                  <a:pt x="38" y="79"/>
                  <a:pt x="38" y="82"/>
                  <a:pt x="39" y="85"/>
                </a:cubicBezTo>
                <a:cubicBezTo>
                  <a:pt x="40" y="87"/>
                  <a:pt x="40" y="89"/>
                  <a:pt x="41" y="91"/>
                </a:cubicBezTo>
                <a:cubicBezTo>
                  <a:pt x="48" y="89"/>
                  <a:pt x="55" y="87"/>
                  <a:pt x="62" y="86"/>
                </a:cubicBezTo>
                <a:cubicBezTo>
                  <a:pt x="62" y="70"/>
                  <a:pt x="62" y="70"/>
                  <a:pt x="62" y="70"/>
                </a:cubicBezTo>
                <a:cubicBezTo>
                  <a:pt x="36" y="70"/>
                  <a:pt x="36" y="70"/>
                  <a:pt x="36" y="70"/>
                </a:cubicBezTo>
                <a:close/>
                <a:moveTo>
                  <a:pt x="41" y="41"/>
                </a:moveTo>
                <a:cubicBezTo>
                  <a:pt x="40" y="43"/>
                  <a:pt x="40" y="44"/>
                  <a:pt x="39" y="47"/>
                </a:cubicBezTo>
                <a:cubicBezTo>
                  <a:pt x="38" y="50"/>
                  <a:pt x="38" y="53"/>
                  <a:pt x="37" y="56"/>
                </a:cubicBezTo>
                <a:cubicBezTo>
                  <a:pt x="37" y="58"/>
                  <a:pt x="37" y="60"/>
                  <a:pt x="36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46"/>
                  <a:pt x="62" y="46"/>
                  <a:pt x="62" y="46"/>
                </a:cubicBezTo>
                <a:cubicBezTo>
                  <a:pt x="55" y="45"/>
                  <a:pt x="48" y="43"/>
                  <a:pt x="41" y="41"/>
                </a:cubicBezTo>
                <a:cubicBezTo>
                  <a:pt x="41" y="41"/>
                  <a:pt x="41" y="41"/>
                  <a:pt x="41" y="41"/>
                </a:cubicBezTo>
                <a:close/>
                <a:moveTo>
                  <a:pt x="62" y="13"/>
                </a:moveTo>
                <a:cubicBezTo>
                  <a:pt x="61" y="14"/>
                  <a:pt x="60" y="15"/>
                  <a:pt x="59" y="16"/>
                </a:cubicBezTo>
                <a:cubicBezTo>
                  <a:pt x="56" y="18"/>
                  <a:pt x="54" y="20"/>
                  <a:pt x="52" y="22"/>
                </a:cubicBezTo>
                <a:cubicBezTo>
                  <a:pt x="50" y="25"/>
                  <a:pt x="49" y="27"/>
                  <a:pt x="47" y="30"/>
                </a:cubicBezTo>
                <a:cubicBezTo>
                  <a:pt x="46" y="31"/>
                  <a:pt x="45" y="32"/>
                  <a:pt x="44" y="34"/>
                </a:cubicBezTo>
                <a:cubicBezTo>
                  <a:pt x="50" y="36"/>
                  <a:pt x="56" y="37"/>
                  <a:pt x="62" y="38"/>
                </a:cubicBezTo>
                <a:cubicBezTo>
                  <a:pt x="62" y="13"/>
                  <a:pt x="62" y="13"/>
                  <a:pt x="62" y="13"/>
                </a:cubicBezTo>
                <a:close/>
                <a:moveTo>
                  <a:pt x="95" y="101"/>
                </a:moveTo>
                <a:cubicBezTo>
                  <a:pt x="90" y="110"/>
                  <a:pt x="84" y="117"/>
                  <a:pt x="77" y="123"/>
                </a:cubicBezTo>
                <a:cubicBezTo>
                  <a:pt x="87" y="121"/>
                  <a:pt x="97" y="116"/>
                  <a:pt x="105" y="109"/>
                </a:cubicBezTo>
                <a:cubicBezTo>
                  <a:pt x="102" y="106"/>
                  <a:pt x="98" y="104"/>
                  <a:pt x="95" y="101"/>
                </a:cubicBezTo>
                <a:cubicBezTo>
                  <a:pt x="95" y="101"/>
                  <a:pt x="95" y="101"/>
                  <a:pt x="95" y="101"/>
                </a:cubicBezTo>
                <a:close/>
                <a:moveTo>
                  <a:pt x="103" y="70"/>
                </a:moveTo>
                <a:cubicBezTo>
                  <a:pt x="103" y="79"/>
                  <a:pt x="101" y="87"/>
                  <a:pt x="98" y="94"/>
                </a:cubicBezTo>
                <a:cubicBezTo>
                  <a:pt x="102" y="97"/>
                  <a:pt x="107" y="100"/>
                  <a:pt x="110" y="104"/>
                </a:cubicBezTo>
                <a:cubicBezTo>
                  <a:pt x="118" y="94"/>
                  <a:pt x="123" y="83"/>
                  <a:pt x="124" y="70"/>
                </a:cubicBezTo>
                <a:cubicBezTo>
                  <a:pt x="103" y="70"/>
                  <a:pt x="103" y="70"/>
                  <a:pt x="103" y="70"/>
                </a:cubicBezTo>
                <a:close/>
                <a:moveTo>
                  <a:pt x="98" y="37"/>
                </a:moveTo>
                <a:cubicBezTo>
                  <a:pt x="101" y="45"/>
                  <a:pt x="103" y="53"/>
                  <a:pt x="103" y="62"/>
                </a:cubicBezTo>
                <a:cubicBezTo>
                  <a:pt x="124" y="62"/>
                  <a:pt x="124" y="62"/>
                  <a:pt x="124" y="62"/>
                </a:cubicBezTo>
                <a:cubicBezTo>
                  <a:pt x="123" y="49"/>
                  <a:pt x="118" y="38"/>
                  <a:pt x="110" y="28"/>
                </a:cubicBezTo>
                <a:cubicBezTo>
                  <a:pt x="107" y="32"/>
                  <a:pt x="102" y="35"/>
                  <a:pt x="98" y="37"/>
                </a:cubicBezTo>
                <a:cubicBezTo>
                  <a:pt x="98" y="37"/>
                  <a:pt x="98" y="37"/>
                  <a:pt x="98" y="37"/>
                </a:cubicBezTo>
                <a:close/>
                <a:moveTo>
                  <a:pt x="77" y="9"/>
                </a:moveTo>
                <a:cubicBezTo>
                  <a:pt x="84" y="15"/>
                  <a:pt x="90" y="22"/>
                  <a:pt x="95" y="31"/>
                </a:cubicBezTo>
                <a:cubicBezTo>
                  <a:pt x="98" y="28"/>
                  <a:pt x="102" y="26"/>
                  <a:pt x="105" y="23"/>
                </a:cubicBezTo>
                <a:cubicBezTo>
                  <a:pt x="97" y="16"/>
                  <a:pt x="87" y="11"/>
                  <a:pt x="77" y="9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38" y="31"/>
                </a:moveTo>
                <a:cubicBezTo>
                  <a:pt x="42" y="22"/>
                  <a:pt x="48" y="15"/>
                  <a:pt x="55" y="9"/>
                </a:cubicBezTo>
                <a:cubicBezTo>
                  <a:pt x="44" y="11"/>
                  <a:pt x="35" y="16"/>
                  <a:pt x="27" y="23"/>
                </a:cubicBezTo>
                <a:cubicBezTo>
                  <a:pt x="30" y="26"/>
                  <a:pt x="34" y="28"/>
                  <a:pt x="38" y="31"/>
                </a:cubicBezTo>
                <a:cubicBezTo>
                  <a:pt x="38" y="31"/>
                  <a:pt x="38" y="31"/>
                  <a:pt x="38" y="31"/>
                </a:cubicBezTo>
                <a:close/>
                <a:moveTo>
                  <a:pt x="29" y="62"/>
                </a:moveTo>
                <a:cubicBezTo>
                  <a:pt x="29" y="53"/>
                  <a:pt x="31" y="45"/>
                  <a:pt x="34" y="37"/>
                </a:cubicBezTo>
                <a:cubicBezTo>
                  <a:pt x="30" y="35"/>
                  <a:pt x="26" y="32"/>
                  <a:pt x="22" y="28"/>
                </a:cubicBezTo>
                <a:cubicBezTo>
                  <a:pt x="14" y="38"/>
                  <a:pt x="9" y="49"/>
                  <a:pt x="8" y="62"/>
                </a:cubicBezTo>
                <a:cubicBezTo>
                  <a:pt x="29" y="62"/>
                  <a:pt x="29" y="62"/>
                  <a:pt x="29" y="62"/>
                </a:cubicBezTo>
                <a:close/>
                <a:moveTo>
                  <a:pt x="34" y="94"/>
                </a:moveTo>
                <a:cubicBezTo>
                  <a:pt x="31" y="87"/>
                  <a:pt x="29" y="79"/>
                  <a:pt x="29" y="70"/>
                </a:cubicBezTo>
                <a:cubicBezTo>
                  <a:pt x="8" y="70"/>
                  <a:pt x="8" y="70"/>
                  <a:pt x="8" y="70"/>
                </a:cubicBezTo>
                <a:cubicBezTo>
                  <a:pt x="9" y="83"/>
                  <a:pt x="14" y="94"/>
                  <a:pt x="22" y="104"/>
                </a:cubicBezTo>
                <a:cubicBezTo>
                  <a:pt x="26" y="100"/>
                  <a:pt x="30" y="97"/>
                  <a:pt x="34" y="94"/>
                </a:cubicBezTo>
                <a:cubicBezTo>
                  <a:pt x="34" y="94"/>
                  <a:pt x="34" y="94"/>
                  <a:pt x="34" y="94"/>
                </a:cubicBezTo>
                <a:close/>
                <a:moveTo>
                  <a:pt x="55" y="123"/>
                </a:moveTo>
                <a:cubicBezTo>
                  <a:pt x="48" y="117"/>
                  <a:pt x="42" y="110"/>
                  <a:pt x="38" y="101"/>
                </a:cubicBezTo>
                <a:cubicBezTo>
                  <a:pt x="34" y="104"/>
                  <a:pt x="30" y="106"/>
                  <a:pt x="27" y="109"/>
                </a:cubicBezTo>
                <a:cubicBezTo>
                  <a:pt x="35" y="116"/>
                  <a:pt x="44" y="121"/>
                  <a:pt x="55" y="123"/>
                </a:cubicBezTo>
                <a:cubicBezTo>
                  <a:pt x="55" y="123"/>
                  <a:pt x="55" y="123"/>
                  <a:pt x="55" y="123"/>
                </a:cubicBezTo>
                <a:close/>
                <a:moveTo>
                  <a:pt x="66" y="0"/>
                </a:moveTo>
                <a:cubicBezTo>
                  <a:pt x="83" y="0"/>
                  <a:pt x="99" y="6"/>
                  <a:pt x="110" y="17"/>
                </a:cubicBezTo>
                <a:cubicBezTo>
                  <a:pt x="111" y="17"/>
                  <a:pt x="111" y="18"/>
                  <a:pt x="111" y="18"/>
                </a:cubicBezTo>
                <a:cubicBezTo>
                  <a:pt x="111" y="18"/>
                  <a:pt x="111" y="18"/>
                  <a:pt x="112" y="19"/>
                </a:cubicBezTo>
                <a:cubicBezTo>
                  <a:pt x="112" y="19"/>
                  <a:pt x="112" y="19"/>
                  <a:pt x="112" y="19"/>
                </a:cubicBezTo>
                <a:cubicBezTo>
                  <a:pt x="113" y="19"/>
                  <a:pt x="113" y="20"/>
                  <a:pt x="113" y="20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14" y="21"/>
                  <a:pt x="114" y="21"/>
                  <a:pt x="114" y="21"/>
                </a:cubicBezTo>
                <a:cubicBezTo>
                  <a:pt x="114" y="21"/>
                  <a:pt x="115" y="22"/>
                  <a:pt x="116" y="23"/>
                </a:cubicBezTo>
                <a:cubicBezTo>
                  <a:pt x="116" y="23"/>
                  <a:pt x="116" y="23"/>
                  <a:pt x="116" y="23"/>
                </a:cubicBezTo>
                <a:cubicBezTo>
                  <a:pt x="116" y="23"/>
                  <a:pt x="116" y="23"/>
                  <a:pt x="116" y="23"/>
                </a:cubicBezTo>
                <a:cubicBezTo>
                  <a:pt x="126" y="35"/>
                  <a:pt x="132" y="49"/>
                  <a:pt x="132" y="66"/>
                </a:cubicBezTo>
                <a:cubicBezTo>
                  <a:pt x="132" y="83"/>
                  <a:pt x="126" y="97"/>
                  <a:pt x="116" y="109"/>
                </a:cubicBezTo>
                <a:cubicBezTo>
                  <a:pt x="116" y="109"/>
                  <a:pt x="116" y="109"/>
                  <a:pt x="116" y="109"/>
                </a:cubicBezTo>
                <a:cubicBezTo>
                  <a:pt x="114" y="111"/>
                  <a:pt x="112" y="113"/>
                  <a:pt x="110" y="115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98" y="125"/>
                  <a:pt x="83" y="132"/>
                  <a:pt x="66" y="132"/>
                </a:cubicBezTo>
                <a:cubicBezTo>
                  <a:pt x="49" y="132"/>
                  <a:pt x="33" y="125"/>
                  <a:pt x="22" y="115"/>
                </a:cubicBezTo>
                <a:cubicBezTo>
                  <a:pt x="22" y="115"/>
                  <a:pt x="22" y="115"/>
                  <a:pt x="22" y="115"/>
                </a:cubicBezTo>
                <a:cubicBezTo>
                  <a:pt x="20" y="113"/>
                  <a:pt x="18" y="111"/>
                  <a:pt x="16" y="109"/>
                </a:cubicBezTo>
                <a:cubicBezTo>
                  <a:pt x="16" y="109"/>
                  <a:pt x="16" y="109"/>
                  <a:pt x="16" y="109"/>
                </a:cubicBezTo>
                <a:cubicBezTo>
                  <a:pt x="6" y="97"/>
                  <a:pt x="0" y="83"/>
                  <a:pt x="0" y="66"/>
                </a:cubicBezTo>
                <a:cubicBezTo>
                  <a:pt x="0" y="49"/>
                  <a:pt x="6" y="35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7" y="22"/>
                  <a:pt x="18" y="21"/>
                  <a:pt x="18" y="21"/>
                </a:cubicBezTo>
                <a:cubicBezTo>
                  <a:pt x="18" y="21"/>
                  <a:pt x="18" y="21"/>
                  <a:pt x="18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19" y="19"/>
                  <a:pt x="19" y="19"/>
                  <a:pt x="19" y="19"/>
                </a:cubicBezTo>
                <a:cubicBezTo>
                  <a:pt x="20" y="19"/>
                  <a:pt x="20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7"/>
                  <a:pt x="22" y="17"/>
                </a:cubicBezTo>
                <a:cubicBezTo>
                  <a:pt x="33" y="6"/>
                  <a:pt x="49" y="0"/>
                  <a:pt x="66" y="0"/>
                </a:cubicBezTo>
                <a:cubicBezTo>
                  <a:pt x="66" y="0"/>
                  <a:pt x="66" y="0"/>
                  <a:pt x="6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710565" y="870585"/>
            <a:ext cx="5282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rgbClr val="87BDC3"/>
                </a:solidFill>
                <a:latin typeface="MS UI Gothic" panose="020B0600070205080204" charset="-128"/>
                <a:ea typeface="MS UI Gothic" panose="020B0600070205080204" charset="-128"/>
              </a:rPr>
              <a:t>INTERNSHIP    SUMMARY</a:t>
            </a:r>
            <a:endParaRPr lang="en-US" altLang="zh-CN" sz="2800" b="1" i="1" dirty="0">
              <a:solidFill>
                <a:srgbClr val="87BDC3"/>
              </a:solidFill>
              <a:latin typeface="MS UI Gothic" panose="020B0600070205080204" charset="-128"/>
              <a:ea typeface="MS UI Gothic" panose="020B0600070205080204" charset="-128"/>
            </a:endParaRPr>
          </a:p>
        </p:txBody>
      </p:sp>
      <p:sp>
        <p:nvSpPr>
          <p:cNvPr id="178" name="Freeform 163"/>
          <p:cNvSpPr>
            <a:spLocks noEditPoints="1"/>
          </p:cNvSpPr>
          <p:nvPr/>
        </p:nvSpPr>
        <p:spPr bwMode="auto">
          <a:xfrm>
            <a:off x="7723505" y="3386455"/>
            <a:ext cx="448945" cy="478155"/>
          </a:xfrm>
          <a:custGeom>
            <a:avLst/>
            <a:gdLst>
              <a:gd name="T0" fmla="*/ 0 w 140"/>
              <a:gd name="T1" fmla="*/ 63 h 140"/>
              <a:gd name="T2" fmla="*/ 128 w 140"/>
              <a:gd name="T3" fmla="*/ 30 h 140"/>
              <a:gd name="T4" fmla="*/ 139 w 140"/>
              <a:gd name="T5" fmla="*/ 26 h 140"/>
              <a:gd name="T6" fmla="*/ 135 w 140"/>
              <a:gd name="T7" fmla="*/ 59 h 140"/>
              <a:gd name="T8" fmla="*/ 106 w 140"/>
              <a:gd name="T9" fmla="*/ 45 h 140"/>
              <a:gd name="T10" fmla="*/ 70 w 140"/>
              <a:gd name="T11" fmla="*/ 14 h 140"/>
              <a:gd name="T12" fmla="*/ 126 w 140"/>
              <a:gd name="T13" fmla="*/ 75 h 140"/>
              <a:gd name="T14" fmla="*/ 24 w 140"/>
              <a:gd name="T15" fmla="*/ 102 h 140"/>
              <a:gd name="T16" fmla="*/ 33 w 140"/>
              <a:gd name="T17" fmla="*/ 92 h 140"/>
              <a:gd name="T18" fmla="*/ 1 w 140"/>
              <a:gd name="T19" fmla="*/ 84 h 140"/>
              <a:gd name="T20" fmla="*/ 4 w 140"/>
              <a:gd name="T21" fmla="*/ 116 h 140"/>
              <a:gd name="T22" fmla="*/ 70 w 140"/>
              <a:gd name="T23" fmla="*/ 140 h 140"/>
              <a:gd name="T24" fmla="*/ 126 w 140"/>
              <a:gd name="T25" fmla="*/ 75 h 140"/>
              <a:gd name="T26" fmla="*/ 101 w 140"/>
              <a:gd name="T27" fmla="*/ 68 h 140"/>
              <a:gd name="T28" fmla="*/ 38 w 140"/>
              <a:gd name="T29" fmla="*/ 68 h 140"/>
              <a:gd name="T30" fmla="*/ 74 w 140"/>
              <a:gd name="T31" fmla="*/ 49 h 140"/>
              <a:gd name="T32" fmla="*/ 68 w 140"/>
              <a:gd name="T33" fmla="*/ 46 h 140"/>
              <a:gd name="T34" fmla="*/ 61 w 140"/>
              <a:gd name="T35" fmla="*/ 53 h 140"/>
              <a:gd name="T36" fmla="*/ 60 w 140"/>
              <a:gd name="T37" fmla="*/ 65 h 140"/>
              <a:gd name="T38" fmla="*/ 66 w 140"/>
              <a:gd name="T39" fmla="*/ 70 h 140"/>
              <a:gd name="T40" fmla="*/ 68 w 140"/>
              <a:gd name="T41" fmla="*/ 80 h 140"/>
              <a:gd name="T42" fmla="*/ 64 w 140"/>
              <a:gd name="T43" fmla="*/ 74 h 140"/>
              <a:gd name="T44" fmla="*/ 60 w 140"/>
              <a:gd name="T45" fmla="*/ 82 h 140"/>
              <a:gd name="T46" fmla="*/ 68 w 140"/>
              <a:gd name="T47" fmla="*/ 91 h 140"/>
              <a:gd name="T48" fmla="*/ 74 w 140"/>
              <a:gd name="T49" fmla="*/ 87 h 140"/>
              <a:gd name="T50" fmla="*/ 85 w 140"/>
              <a:gd name="T51" fmla="*/ 77 h 140"/>
              <a:gd name="T52" fmla="*/ 78 w 140"/>
              <a:gd name="T53" fmla="*/ 67 h 140"/>
              <a:gd name="T54" fmla="*/ 74 w 140"/>
              <a:gd name="T55" fmla="*/ 65 h 140"/>
              <a:gd name="T56" fmla="*/ 76 w 140"/>
              <a:gd name="T57" fmla="*/ 58 h 140"/>
              <a:gd name="T58" fmla="*/ 83 w 140"/>
              <a:gd name="T59" fmla="*/ 61 h 140"/>
              <a:gd name="T60" fmla="*/ 74 w 140"/>
              <a:gd name="T61" fmla="*/ 49 h 140"/>
              <a:gd name="T62" fmla="*/ 77 w 140"/>
              <a:gd name="T63" fmla="*/ 79 h 140"/>
              <a:gd name="T64" fmla="*/ 77 w 140"/>
              <a:gd name="T65" fmla="*/ 74 h 140"/>
              <a:gd name="T66" fmla="*/ 75 w 140"/>
              <a:gd name="T67" fmla="*/ 72 h 140"/>
              <a:gd name="T68" fmla="*/ 74 w 140"/>
              <a:gd name="T69" fmla="*/ 81 h 140"/>
              <a:gd name="T70" fmla="*/ 65 w 140"/>
              <a:gd name="T71" fmla="*/ 59 h 140"/>
              <a:gd name="T72" fmla="*/ 68 w 140"/>
              <a:gd name="T73" fmla="*/ 64 h 140"/>
              <a:gd name="T74" fmla="*/ 65 w 140"/>
              <a:gd name="T75" fmla="*/ 57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0" h="140">
                <a:moveTo>
                  <a:pt x="14" y="65"/>
                </a:moveTo>
                <a:cubicBezTo>
                  <a:pt x="0" y="63"/>
                  <a:pt x="0" y="63"/>
                  <a:pt x="0" y="63"/>
                </a:cubicBezTo>
                <a:cubicBezTo>
                  <a:pt x="3" y="27"/>
                  <a:pt x="34" y="0"/>
                  <a:pt x="70" y="0"/>
                </a:cubicBezTo>
                <a:cubicBezTo>
                  <a:pt x="94" y="0"/>
                  <a:pt x="115" y="12"/>
                  <a:pt x="128" y="30"/>
                </a:cubicBezTo>
                <a:cubicBezTo>
                  <a:pt x="136" y="24"/>
                  <a:pt x="136" y="24"/>
                  <a:pt x="136" y="24"/>
                </a:cubicBezTo>
                <a:cubicBezTo>
                  <a:pt x="137" y="23"/>
                  <a:pt x="139" y="24"/>
                  <a:pt x="139" y="26"/>
                </a:cubicBezTo>
                <a:cubicBezTo>
                  <a:pt x="139" y="56"/>
                  <a:pt x="139" y="56"/>
                  <a:pt x="139" y="56"/>
                </a:cubicBezTo>
                <a:cubicBezTo>
                  <a:pt x="139" y="58"/>
                  <a:pt x="137" y="59"/>
                  <a:pt x="135" y="59"/>
                </a:cubicBezTo>
                <a:cubicBezTo>
                  <a:pt x="107" y="48"/>
                  <a:pt x="107" y="48"/>
                  <a:pt x="107" y="48"/>
                </a:cubicBezTo>
                <a:cubicBezTo>
                  <a:pt x="105" y="47"/>
                  <a:pt x="104" y="46"/>
                  <a:pt x="106" y="45"/>
                </a:cubicBezTo>
                <a:cubicBezTo>
                  <a:pt x="116" y="38"/>
                  <a:pt x="116" y="38"/>
                  <a:pt x="116" y="38"/>
                </a:cubicBezTo>
                <a:cubicBezTo>
                  <a:pt x="106" y="23"/>
                  <a:pt x="89" y="14"/>
                  <a:pt x="70" y="14"/>
                </a:cubicBezTo>
                <a:cubicBezTo>
                  <a:pt x="41" y="14"/>
                  <a:pt x="17" y="36"/>
                  <a:pt x="14" y="65"/>
                </a:cubicBezTo>
                <a:close/>
                <a:moveTo>
                  <a:pt x="126" y="75"/>
                </a:moveTo>
                <a:cubicBezTo>
                  <a:pt x="123" y="104"/>
                  <a:pt x="99" y="126"/>
                  <a:pt x="70" y="126"/>
                </a:cubicBezTo>
                <a:cubicBezTo>
                  <a:pt x="51" y="126"/>
                  <a:pt x="34" y="116"/>
                  <a:pt x="24" y="102"/>
                </a:cubicBezTo>
                <a:cubicBezTo>
                  <a:pt x="34" y="95"/>
                  <a:pt x="34" y="95"/>
                  <a:pt x="34" y="95"/>
                </a:cubicBezTo>
                <a:cubicBezTo>
                  <a:pt x="36" y="94"/>
                  <a:pt x="35" y="93"/>
                  <a:pt x="33" y="92"/>
                </a:cubicBezTo>
                <a:cubicBezTo>
                  <a:pt x="5" y="81"/>
                  <a:pt x="5" y="81"/>
                  <a:pt x="5" y="81"/>
                </a:cubicBezTo>
                <a:cubicBezTo>
                  <a:pt x="3" y="81"/>
                  <a:pt x="1" y="82"/>
                  <a:pt x="1" y="8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6"/>
                  <a:pt x="3" y="117"/>
                  <a:pt x="4" y="116"/>
                </a:cubicBezTo>
                <a:cubicBezTo>
                  <a:pt x="12" y="110"/>
                  <a:pt x="12" y="110"/>
                  <a:pt x="12" y="110"/>
                </a:cubicBezTo>
                <a:cubicBezTo>
                  <a:pt x="25" y="128"/>
                  <a:pt x="46" y="140"/>
                  <a:pt x="70" y="140"/>
                </a:cubicBezTo>
                <a:cubicBezTo>
                  <a:pt x="106" y="140"/>
                  <a:pt x="137" y="113"/>
                  <a:pt x="140" y="77"/>
                </a:cubicBezTo>
                <a:lnTo>
                  <a:pt x="126" y="75"/>
                </a:lnTo>
                <a:close/>
                <a:moveTo>
                  <a:pt x="70" y="36"/>
                </a:moveTo>
                <a:cubicBezTo>
                  <a:pt x="87" y="36"/>
                  <a:pt x="101" y="50"/>
                  <a:pt x="101" y="68"/>
                </a:cubicBezTo>
                <a:cubicBezTo>
                  <a:pt x="101" y="85"/>
                  <a:pt x="87" y="99"/>
                  <a:pt x="70" y="99"/>
                </a:cubicBezTo>
                <a:cubicBezTo>
                  <a:pt x="52" y="99"/>
                  <a:pt x="38" y="85"/>
                  <a:pt x="38" y="68"/>
                </a:cubicBezTo>
                <a:cubicBezTo>
                  <a:pt x="38" y="50"/>
                  <a:pt x="52" y="36"/>
                  <a:pt x="70" y="36"/>
                </a:cubicBezTo>
                <a:close/>
                <a:moveTo>
                  <a:pt x="74" y="49"/>
                </a:moveTo>
                <a:cubicBezTo>
                  <a:pt x="74" y="46"/>
                  <a:pt x="74" y="46"/>
                  <a:pt x="74" y="46"/>
                </a:cubicBezTo>
                <a:cubicBezTo>
                  <a:pt x="68" y="46"/>
                  <a:pt x="68" y="46"/>
                  <a:pt x="68" y="46"/>
                </a:cubicBezTo>
                <a:cubicBezTo>
                  <a:pt x="68" y="49"/>
                  <a:pt x="68" y="49"/>
                  <a:pt x="68" y="49"/>
                </a:cubicBezTo>
                <a:cubicBezTo>
                  <a:pt x="64" y="50"/>
                  <a:pt x="62" y="51"/>
                  <a:pt x="61" y="53"/>
                </a:cubicBezTo>
                <a:cubicBezTo>
                  <a:pt x="59" y="55"/>
                  <a:pt x="58" y="57"/>
                  <a:pt x="58" y="59"/>
                </a:cubicBezTo>
                <a:cubicBezTo>
                  <a:pt x="58" y="61"/>
                  <a:pt x="58" y="63"/>
                  <a:pt x="60" y="65"/>
                </a:cubicBezTo>
                <a:cubicBezTo>
                  <a:pt x="61" y="67"/>
                  <a:pt x="63" y="68"/>
                  <a:pt x="65" y="69"/>
                </a:cubicBezTo>
                <a:cubicBezTo>
                  <a:pt x="65" y="69"/>
                  <a:pt x="66" y="69"/>
                  <a:pt x="66" y="70"/>
                </a:cubicBezTo>
                <a:cubicBezTo>
                  <a:pt x="67" y="70"/>
                  <a:pt x="67" y="70"/>
                  <a:pt x="68" y="70"/>
                </a:cubicBezTo>
                <a:cubicBezTo>
                  <a:pt x="68" y="80"/>
                  <a:pt x="68" y="80"/>
                  <a:pt x="68" y="80"/>
                </a:cubicBezTo>
                <a:cubicBezTo>
                  <a:pt x="67" y="80"/>
                  <a:pt x="66" y="79"/>
                  <a:pt x="65" y="78"/>
                </a:cubicBezTo>
                <a:cubicBezTo>
                  <a:pt x="64" y="77"/>
                  <a:pt x="64" y="76"/>
                  <a:pt x="64" y="74"/>
                </a:cubicBezTo>
                <a:cubicBezTo>
                  <a:pt x="57" y="74"/>
                  <a:pt x="57" y="74"/>
                  <a:pt x="57" y="74"/>
                </a:cubicBezTo>
                <a:cubicBezTo>
                  <a:pt x="57" y="77"/>
                  <a:pt x="58" y="80"/>
                  <a:pt x="60" y="82"/>
                </a:cubicBezTo>
                <a:cubicBezTo>
                  <a:pt x="61" y="85"/>
                  <a:pt x="64" y="86"/>
                  <a:pt x="68" y="87"/>
                </a:cubicBezTo>
                <a:cubicBezTo>
                  <a:pt x="68" y="91"/>
                  <a:pt x="68" y="91"/>
                  <a:pt x="68" y="91"/>
                </a:cubicBezTo>
                <a:cubicBezTo>
                  <a:pt x="74" y="91"/>
                  <a:pt x="74" y="91"/>
                  <a:pt x="74" y="91"/>
                </a:cubicBezTo>
                <a:cubicBezTo>
                  <a:pt x="74" y="87"/>
                  <a:pt x="74" y="87"/>
                  <a:pt x="74" y="87"/>
                </a:cubicBezTo>
                <a:cubicBezTo>
                  <a:pt x="78" y="87"/>
                  <a:pt x="80" y="85"/>
                  <a:pt x="82" y="84"/>
                </a:cubicBezTo>
                <a:cubicBezTo>
                  <a:pt x="83" y="82"/>
                  <a:pt x="84" y="80"/>
                  <a:pt x="85" y="77"/>
                </a:cubicBezTo>
                <a:cubicBezTo>
                  <a:pt x="85" y="75"/>
                  <a:pt x="85" y="73"/>
                  <a:pt x="83" y="71"/>
                </a:cubicBezTo>
                <a:cubicBezTo>
                  <a:pt x="82" y="69"/>
                  <a:pt x="81" y="68"/>
                  <a:pt x="78" y="67"/>
                </a:cubicBezTo>
                <a:cubicBezTo>
                  <a:pt x="78" y="67"/>
                  <a:pt x="77" y="66"/>
                  <a:pt x="76" y="66"/>
                </a:cubicBezTo>
                <a:cubicBezTo>
                  <a:pt x="76" y="66"/>
                  <a:pt x="75" y="66"/>
                  <a:pt x="74" y="65"/>
                </a:cubicBezTo>
                <a:cubicBezTo>
                  <a:pt x="74" y="55"/>
                  <a:pt x="74" y="55"/>
                  <a:pt x="74" y="55"/>
                </a:cubicBezTo>
                <a:cubicBezTo>
                  <a:pt x="75" y="56"/>
                  <a:pt x="76" y="57"/>
                  <a:pt x="76" y="58"/>
                </a:cubicBezTo>
                <a:cubicBezTo>
                  <a:pt x="77" y="58"/>
                  <a:pt x="77" y="59"/>
                  <a:pt x="77" y="61"/>
                </a:cubicBezTo>
                <a:cubicBezTo>
                  <a:pt x="83" y="61"/>
                  <a:pt x="83" y="61"/>
                  <a:pt x="83" y="61"/>
                </a:cubicBezTo>
                <a:cubicBezTo>
                  <a:pt x="84" y="59"/>
                  <a:pt x="83" y="57"/>
                  <a:pt x="82" y="54"/>
                </a:cubicBezTo>
                <a:cubicBezTo>
                  <a:pt x="80" y="52"/>
                  <a:pt x="78" y="50"/>
                  <a:pt x="74" y="49"/>
                </a:cubicBezTo>
                <a:close/>
                <a:moveTo>
                  <a:pt x="74" y="81"/>
                </a:moveTo>
                <a:cubicBezTo>
                  <a:pt x="75" y="80"/>
                  <a:pt x="76" y="80"/>
                  <a:pt x="77" y="79"/>
                </a:cubicBezTo>
                <a:cubicBezTo>
                  <a:pt x="77" y="79"/>
                  <a:pt x="78" y="78"/>
                  <a:pt x="78" y="77"/>
                </a:cubicBezTo>
                <a:cubicBezTo>
                  <a:pt x="78" y="76"/>
                  <a:pt x="78" y="75"/>
                  <a:pt x="77" y="74"/>
                </a:cubicBezTo>
                <a:cubicBezTo>
                  <a:pt x="77" y="73"/>
                  <a:pt x="76" y="73"/>
                  <a:pt x="75" y="72"/>
                </a:cubicBezTo>
                <a:cubicBezTo>
                  <a:pt x="75" y="72"/>
                  <a:pt x="75" y="72"/>
                  <a:pt x="75" y="72"/>
                </a:cubicBezTo>
                <a:cubicBezTo>
                  <a:pt x="75" y="72"/>
                  <a:pt x="75" y="72"/>
                  <a:pt x="74" y="72"/>
                </a:cubicBezTo>
                <a:lnTo>
                  <a:pt x="74" y="81"/>
                </a:lnTo>
                <a:close/>
                <a:moveTo>
                  <a:pt x="65" y="57"/>
                </a:moveTo>
                <a:cubicBezTo>
                  <a:pt x="65" y="58"/>
                  <a:pt x="65" y="58"/>
                  <a:pt x="65" y="59"/>
                </a:cubicBezTo>
                <a:cubicBezTo>
                  <a:pt x="65" y="61"/>
                  <a:pt x="65" y="61"/>
                  <a:pt x="65" y="62"/>
                </a:cubicBezTo>
                <a:cubicBezTo>
                  <a:pt x="66" y="63"/>
                  <a:pt x="67" y="63"/>
                  <a:pt x="68" y="64"/>
                </a:cubicBezTo>
                <a:cubicBezTo>
                  <a:pt x="68" y="55"/>
                  <a:pt x="68" y="55"/>
                  <a:pt x="68" y="55"/>
                </a:cubicBezTo>
                <a:cubicBezTo>
                  <a:pt x="67" y="56"/>
                  <a:pt x="66" y="56"/>
                  <a:pt x="65" y="57"/>
                </a:cubicBezTo>
                <a:close/>
              </a:path>
            </a:pathLst>
          </a:custGeom>
          <a:solidFill>
            <a:srgbClr val="87BD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910955" y="3386455"/>
            <a:ext cx="401320" cy="415290"/>
            <a:chOff x="15019" y="2949"/>
            <a:chExt cx="712" cy="716"/>
          </a:xfrm>
          <a:solidFill>
            <a:srgbClr val="87BDC3"/>
          </a:solidFill>
        </p:grpSpPr>
        <p:sp>
          <p:nvSpPr>
            <p:cNvPr id="192" name="Freeform 125"/>
            <p:cNvSpPr>
              <a:spLocks noEditPoints="1"/>
            </p:cNvSpPr>
            <p:nvPr/>
          </p:nvSpPr>
          <p:spPr bwMode="auto">
            <a:xfrm>
              <a:off x="15019" y="3251"/>
              <a:ext cx="713" cy="415"/>
            </a:xfrm>
            <a:custGeom>
              <a:avLst/>
              <a:gdLst>
                <a:gd name="T0" fmla="*/ 88 w 165"/>
                <a:gd name="T1" fmla="*/ 64 h 96"/>
                <a:gd name="T2" fmla="*/ 165 w 165"/>
                <a:gd name="T3" fmla="*/ 0 h 96"/>
                <a:gd name="T4" fmla="*/ 165 w 165"/>
                <a:gd name="T5" fmla="*/ 89 h 96"/>
                <a:gd name="T6" fmla="*/ 157 w 165"/>
                <a:gd name="T7" fmla="*/ 96 h 96"/>
                <a:gd name="T8" fmla="*/ 7 w 165"/>
                <a:gd name="T9" fmla="*/ 96 h 96"/>
                <a:gd name="T10" fmla="*/ 0 w 165"/>
                <a:gd name="T11" fmla="*/ 89 h 96"/>
                <a:gd name="T12" fmla="*/ 0 w 165"/>
                <a:gd name="T13" fmla="*/ 0 h 96"/>
                <a:gd name="T14" fmla="*/ 77 w 165"/>
                <a:gd name="T15" fmla="*/ 64 h 96"/>
                <a:gd name="T16" fmla="*/ 88 w 165"/>
                <a:gd name="T17" fmla="*/ 64 h 96"/>
                <a:gd name="T18" fmla="*/ 118 w 165"/>
                <a:gd name="T19" fmla="*/ 55 h 96"/>
                <a:gd name="T20" fmla="*/ 154 w 165"/>
                <a:gd name="T21" fmla="*/ 89 h 96"/>
                <a:gd name="T22" fmla="*/ 156 w 165"/>
                <a:gd name="T23" fmla="*/ 90 h 96"/>
                <a:gd name="T24" fmla="*/ 158 w 165"/>
                <a:gd name="T25" fmla="*/ 89 h 96"/>
                <a:gd name="T26" fmla="*/ 158 w 165"/>
                <a:gd name="T27" fmla="*/ 85 h 96"/>
                <a:gd name="T28" fmla="*/ 121 w 165"/>
                <a:gd name="T29" fmla="*/ 51 h 96"/>
                <a:gd name="T30" fmla="*/ 118 w 165"/>
                <a:gd name="T31" fmla="*/ 51 h 96"/>
                <a:gd name="T32" fmla="*/ 118 w 165"/>
                <a:gd name="T33" fmla="*/ 55 h 96"/>
                <a:gd name="T34" fmla="*/ 47 w 165"/>
                <a:gd name="T35" fmla="*/ 51 h 96"/>
                <a:gd name="T36" fmla="*/ 43 w 165"/>
                <a:gd name="T37" fmla="*/ 51 h 96"/>
                <a:gd name="T38" fmla="*/ 7 w 165"/>
                <a:gd name="T39" fmla="*/ 85 h 96"/>
                <a:gd name="T40" fmla="*/ 7 w 165"/>
                <a:gd name="T41" fmla="*/ 89 h 96"/>
                <a:gd name="T42" fmla="*/ 9 w 165"/>
                <a:gd name="T43" fmla="*/ 90 h 96"/>
                <a:gd name="T44" fmla="*/ 11 w 165"/>
                <a:gd name="T45" fmla="*/ 89 h 96"/>
                <a:gd name="T46" fmla="*/ 47 w 165"/>
                <a:gd name="T47" fmla="*/ 55 h 96"/>
                <a:gd name="T48" fmla="*/ 47 w 165"/>
                <a:gd name="T49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5" h="96">
                  <a:moveTo>
                    <a:pt x="88" y="64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93"/>
                    <a:pt x="162" y="96"/>
                    <a:pt x="157" y="96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3" y="96"/>
                    <a:pt x="0" y="93"/>
                    <a:pt x="0" y="8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80" y="66"/>
                    <a:pt x="85" y="66"/>
                    <a:pt x="88" y="64"/>
                  </a:cubicBezTo>
                  <a:close/>
                  <a:moveTo>
                    <a:pt x="118" y="55"/>
                  </a:moveTo>
                  <a:cubicBezTo>
                    <a:pt x="154" y="89"/>
                    <a:pt x="154" y="89"/>
                    <a:pt x="154" y="89"/>
                  </a:cubicBezTo>
                  <a:cubicBezTo>
                    <a:pt x="155" y="90"/>
                    <a:pt x="155" y="90"/>
                    <a:pt x="156" y="90"/>
                  </a:cubicBezTo>
                  <a:cubicBezTo>
                    <a:pt x="157" y="90"/>
                    <a:pt x="157" y="90"/>
                    <a:pt x="158" y="89"/>
                  </a:cubicBezTo>
                  <a:cubicBezTo>
                    <a:pt x="159" y="88"/>
                    <a:pt x="159" y="86"/>
                    <a:pt x="158" y="85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0" y="50"/>
                    <a:pt x="119" y="50"/>
                    <a:pt x="118" y="51"/>
                  </a:cubicBezTo>
                  <a:cubicBezTo>
                    <a:pt x="117" y="52"/>
                    <a:pt x="117" y="54"/>
                    <a:pt x="118" y="55"/>
                  </a:cubicBezTo>
                  <a:close/>
                  <a:moveTo>
                    <a:pt x="47" y="51"/>
                  </a:moveTo>
                  <a:cubicBezTo>
                    <a:pt x="46" y="50"/>
                    <a:pt x="44" y="50"/>
                    <a:pt x="43" y="51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6" y="86"/>
                    <a:pt x="6" y="88"/>
                    <a:pt x="7" y="89"/>
                  </a:cubicBezTo>
                  <a:cubicBezTo>
                    <a:pt x="7" y="90"/>
                    <a:pt x="8" y="90"/>
                    <a:pt x="9" y="90"/>
                  </a:cubicBezTo>
                  <a:cubicBezTo>
                    <a:pt x="9" y="90"/>
                    <a:pt x="10" y="90"/>
                    <a:pt x="11" y="89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8" y="54"/>
                    <a:pt x="48" y="52"/>
                    <a:pt x="47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3" name="Freeform 126"/>
            <p:cNvSpPr/>
            <p:nvPr/>
          </p:nvSpPr>
          <p:spPr bwMode="auto">
            <a:xfrm>
              <a:off x="15195" y="3247"/>
              <a:ext cx="402" cy="104"/>
            </a:xfrm>
            <a:custGeom>
              <a:avLst/>
              <a:gdLst>
                <a:gd name="T0" fmla="*/ 6 w 93"/>
                <a:gd name="T1" fmla="*/ 0 h 24"/>
                <a:gd name="T2" fmla="*/ 89 w 93"/>
                <a:gd name="T3" fmla="*/ 15 h 24"/>
                <a:gd name="T4" fmla="*/ 93 w 93"/>
                <a:gd name="T5" fmla="*/ 20 h 24"/>
                <a:gd name="T6" fmla="*/ 88 w 93"/>
                <a:gd name="T7" fmla="*/ 24 h 24"/>
                <a:gd name="T8" fmla="*/ 88 w 93"/>
                <a:gd name="T9" fmla="*/ 23 h 24"/>
                <a:gd name="T10" fmla="*/ 4 w 93"/>
                <a:gd name="T11" fmla="*/ 9 h 24"/>
                <a:gd name="T12" fmla="*/ 1 w 93"/>
                <a:gd name="T13" fmla="*/ 4 h 24"/>
                <a:gd name="T14" fmla="*/ 6 w 93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24">
                  <a:moveTo>
                    <a:pt x="6" y="0"/>
                  </a:moveTo>
                  <a:cubicBezTo>
                    <a:pt x="89" y="15"/>
                    <a:pt x="89" y="15"/>
                    <a:pt x="89" y="15"/>
                  </a:cubicBezTo>
                  <a:cubicBezTo>
                    <a:pt x="91" y="15"/>
                    <a:pt x="93" y="17"/>
                    <a:pt x="93" y="20"/>
                  </a:cubicBezTo>
                  <a:cubicBezTo>
                    <a:pt x="92" y="22"/>
                    <a:pt x="90" y="24"/>
                    <a:pt x="88" y="24"/>
                  </a:cubicBezTo>
                  <a:cubicBezTo>
                    <a:pt x="88" y="24"/>
                    <a:pt x="88" y="23"/>
                    <a:pt x="88" y="23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6"/>
                    <a:pt x="1" y="4"/>
                  </a:cubicBezTo>
                  <a:cubicBezTo>
                    <a:pt x="1" y="2"/>
                    <a:pt x="3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4" name="Freeform 127"/>
            <p:cNvSpPr/>
            <p:nvPr/>
          </p:nvSpPr>
          <p:spPr bwMode="auto">
            <a:xfrm>
              <a:off x="15184" y="3325"/>
              <a:ext cx="318" cy="85"/>
            </a:xfrm>
            <a:custGeom>
              <a:avLst/>
              <a:gdLst>
                <a:gd name="T0" fmla="*/ 0 w 74"/>
                <a:gd name="T1" fmla="*/ 4 h 20"/>
                <a:gd name="T2" fmla="*/ 6 w 74"/>
                <a:gd name="T3" fmla="*/ 0 h 20"/>
                <a:gd name="T4" fmla="*/ 70 w 74"/>
                <a:gd name="T5" fmla="*/ 11 h 20"/>
                <a:gd name="T6" fmla="*/ 74 w 74"/>
                <a:gd name="T7" fmla="*/ 16 h 20"/>
                <a:gd name="T8" fmla="*/ 69 w 74"/>
                <a:gd name="T9" fmla="*/ 20 h 20"/>
                <a:gd name="T10" fmla="*/ 69 w 74"/>
                <a:gd name="T11" fmla="*/ 20 h 20"/>
                <a:gd name="T12" fmla="*/ 4 w 74"/>
                <a:gd name="T13" fmla="*/ 9 h 20"/>
                <a:gd name="T14" fmla="*/ 0 w 74"/>
                <a:gd name="T1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20">
                  <a:moveTo>
                    <a:pt x="0" y="4"/>
                  </a:moveTo>
                  <a:cubicBezTo>
                    <a:pt x="1" y="1"/>
                    <a:pt x="3" y="0"/>
                    <a:pt x="6" y="0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2" y="12"/>
                    <a:pt x="74" y="14"/>
                    <a:pt x="74" y="16"/>
                  </a:cubicBezTo>
                  <a:cubicBezTo>
                    <a:pt x="73" y="18"/>
                    <a:pt x="71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8"/>
                    <a:pt x="0" y="6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5" name="Freeform 128"/>
            <p:cNvSpPr/>
            <p:nvPr/>
          </p:nvSpPr>
          <p:spPr bwMode="auto">
            <a:xfrm>
              <a:off x="15282" y="3419"/>
              <a:ext cx="148" cy="57"/>
            </a:xfrm>
            <a:custGeom>
              <a:avLst/>
              <a:gdLst>
                <a:gd name="T0" fmla="*/ 30 w 34"/>
                <a:gd name="T1" fmla="*/ 4 h 13"/>
                <a:gd name="T2" fmla="*/ 34 w 34"/>
                <a:gd name="T3" fmla="*/ 9 h 13"/>
                <a:gd name="T4" fmla="*/ 30 w 34"/>
                <a:gd name="T5" fmla="*/ 13 h 13"/>
                <a:gd name="T6" fmla="*/ 29 w 34"/>
                <a:gd name="T7" fmla="*/ 13 h 13"/>
                <a:gd name="T8" fmla="*/ 4 w 34"/>
                <a:gd name="T9" fmla="*/ 9 h 13"/>
                <a:gd name="T10" fmla="*/ 1 w 34"/>
                <a:gd name="T11" fmla="*/ 4 h 13"/>
                <a:gd name="T12" fmla="*/ 6 w 34"/>
                <a:gd name="T13" fmla="*/ 0 h 13"/>
                <a:gd name="T14" fmla="*/ 30 w 34"/>
                <a:gd name="T1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13">
                  <a:moveTo>
                    <a:pt x="30" y="4"/>
                  </a:moveTo>
                  <a:cubicBezTo>
                    <a:pt x="33" y="4"/>
                    <a:pt x="34" y="7"/>
                    <a:pt x="34" y="9"/>
                  </a:cubicBezTo>
                  <a:cubicBezTo>
                    <a:pt x="34" y="11"/>
                    <a:pt x="32" y="13"/>
                    <a:pt x="30" y="13"/>
                  </a:cubicBezTo>
                  <a:cubicBezTo>
                    <a:pt x="30" y="13"/>
                    <a:pt x="29" y="13"/>
                    <a:pt x="29" y="13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8"/>
                    <a:pt x="0" y="6"/>
                    <a:pt x="1" y="4"/>
                  </a:cubicBezTo>
                  <a:cubicBezTo>
                    <a:pt x="1" y="1"/>
                    <a:pt x="3" y="0"/>
                    <a:pt x="6" y="0"/>
                  </a:cubicBezTo>
                  <a:lnTo>
                    <a:pt x="3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6" name="Freeform 129"/>
            <p:cNvSpPr/>
            <p:nvPr/>
          </p:nvSpPr>
          <p:spPr bwMode="auto">
            <a:xfrm>
              <a:off x="15028" y="2949"/>
              <a:ext cx="696" cy="285"/>
            </a:xfrm>
            <a:custGeom>
              <a:avLst/>
              <a:gdLst>
                <a:gd name="T0" fmla="*/ 86 w 161"/>
                <a:gd name="T1" fmla="*/ 3 h 66"/>
                <a:gd name="T2" fmla="*/ 75 w 161"/>
                <a:gd name="T3" fmla="*/ 3 h 66"/>
                <a:gd name="T4" fmla="*/ 0 w 161"/>
                <a:gd name="T5" fmla="*/ 64 h 66"/>
                <a:gd name="T6" fmla="*/ 5 w 161"/>
                <a:gd name="T7" fmla="*/ 66 h 66"/>
                <a:gd name="T8" fmla="*/ 21 w 161"/>
                <a:gd name="T9" fmla="*/ 66 h 66"/>
                <a:gd name="T10" fmla="*/ 25 w 161"/>
                <a:gd name="T11" fmla="*/ 47 h 66"/>
                <a:gd name="T12" fmla="*/ 149 w 161"/>
                <a:gd name="T13" fmla="*/ 66 h 66"/>
                <a:gd name="T14" fmla="*/ 155 w 161"/>
                <a:gd name="T15" fmla="*/ 66 h 66"/>
                <a:gd name="T16" fmla="*/ 161 w 161"/>
                <a:gd name="T17" fmla="*/ 64 h 66"/>
                <a:gd name="T18" fmla="*/ 86 w 161"/>
                <a:gd name="T19" fmla="*/ 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66">
                  <a:moveTo>
                    <a:pt x="86" y="3"/>
                  </a:moveTo>
                  <a:cubicBezTo>
                    <a:pt x="83" y="0"/>
                    <a:pt x="78" y="0"/>
                    <a:pt x="75" y="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66"/>
                    <a:pt x="3" y="66"/>
                    <a:pt x="5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149" y="66"/>
                    <a:pt x="149" y="66"/>
                    <a:pt x="149" y="66"/>
                  </a:cubicBezTo>
                  <a:cubicBezTo>
                    <a:pt x="155" y="66"/>
                    <a:pt x="155" y="66"/>
                    <a:pt x="155" y="66"/>
                  </a:cubicBezTo>
                  <a:cubicBezTo>
                    <a:pt x="157" y="66"/>
                    <a:pt x="159" y="66"/>
                    <a:pt x="161" y="64"/>
                  </a:cubicBezTo>
                  <a:lnTo>
                    <a:pt x="86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09" name="Freeform 142"/>
          <p:cNvSpPr>
            <a:spLocks noEditPoints="1"/>
          </p:cNvSpPr>
          <p:nvPr/>
        </p:nvSpPr>
        <p:spPr bwMode="auto">
          <a:xfrm>
            <a:off x="9895840" y="3408045"/>
            <a:ext cx="612140" cy="441960"/>
          </a:xfrm>
          <a:custGeom>
            <a:avLst/>
            <a:gdLst>
              <a:gd name="T0" fmla="*/ 172 w 209"/>
              <a:gd name="T1" fmla="*/ 85 h 127"/>
              <a:gd name="T2" fmla="*/ 142 w 209"/>
              <a:gd name="T3" fmla="*/ 17 h 127"/>
              <a:gd name="T4" fmla="*/ 138 w 209"/>
              <a:gd name="T5" fmla="*/ 20 h 127"/>
              <a:gd name="T6" fmla="*/ 131 w 209"/>
              <a:gd name="T7" fmla="*/ 19 h 127"/>
              <a:gd name="T8" fmla="*/ 79 w 209"/>
              <a:gd name="T9" fmla="*/ 23 h 127"/>
              <a:gd name="T10" fmla="*/ 67 w 209"/>
              <a:gd name="T11" fmla="*/ 17 h 127"/>
              <a:gd name="T12" fmla="*/ 37 w 209"/>
              <a:gd name="T13" fmla="*/ 85 h 127"/>
              <a:gd name="T14" fmla="*/ 45 w 209"/>
              <a:gd name="T15" fmla="*/ 91 h 127"/>
              <a:gd name="T16" fmla="*/ 60 w 209"/>
              <a:gd name="T17" fmla="*/ 99 h 127"/>
              <a:gd name="T18" fmla="*/ 72 w 209"/>
              <a:gd name="T19" fmla="*/ 110 h 127"/>
              <a:gd name="T20" fmla="*/ 85 w 209"/>
              <a:gd name="T21" fmla="*/ 121 h 127"/>
              <a:gd name="T22" fmla="*/ 109 w 209"/>
              <a:gd name="T23" fmla="*/ 125 h 127"/>
              <a:gd name="T24" fmla="*/ 116 w 209"/>
              <a:gd name="T25" fmla="*/ 111 h 127"/>
              <a:gd name="T26" fmla="*/ 130 w 209"/>
              <a:gd name="T27" fmla="*/ 116 h 127"/>
              <a:gd name="T28" fmla="*/ 134 w 209"/>
              <a:gd name="T29" fmla="*/ 102 h 127"/>
              <a:gd name="T30" fmla="*/ 141 w 209"/>
              <a:gd name="T31" fmla="*/ 104 h 127"/>
              <a:gd name="T32" fmla="*/ 149 w 209"/>
              <a:gd name="T33" fmla="*/ 91 h 127"/>
              <a:gd name="T34" fmla="*/ 158 w 209"/>
              <a:gd name="T35" fmla="*/ 93 h 127"/>
              <a:gd name="T36" fmla="*/ 165 w 209"/>
              <a:gd name="T37" fmla="*/ 79 h 127"/>
              <a:gd name="T38" fmla="*/ 34 w 209"/>
              <a:gd name="T39" fmla="*/ 9 h 127"/>
              <a:gd name="T40" fmla="*/ 175 w 209"/>
              <a:gd name="T41" fmla="*/ 9 h 127"/>
              <a:gd name="T42" fmla="*/ 151 w 209"/>
              <a:gd name="T43" fmla="*/ 20 h 127"/>
              <a:gd name="T44" fmla="*/ 100 w 209"/>
              <a:gd name="T45" fmla="*/ 27 h 127"/>
              <a:gd name="T46" fmla="*/ 108 w 209"/>
              <a:gd name="T47" fmla="*/ 25 h 127"/>
              <a:gd name="T48" fmla="*/ 115 w 209"/>
              <a:gd name="T49" fmla="*/ 24 h 127"/>
              <a:gd name="T50" fmla="*/ 130 w 209"/>
              <a:gd name="T51" fmla="*/ 26 h 127"/>
              <a:gd name="T52" fmla="*/ 148 w 209"/>
              <a:gd name="T53" fmla="*/ 29 h 127"/>
              <a:gd name="T54" fmla="*/ 160 w 209"/>
              <a:gd name="T55" fmla="*/ 75 h 127"/>
              <a:gd name="T56" fmla="*/ 111 w 209"/>
              <a:gd name="T57" fmla="*/ 48 h 127"/>
              <a:gd name="T58" fmla="*/ 107 w 209"/>
              <a:gd name="T59" fmla="*/ 47 h 127"/>
              <a:gd name="T60" fmla="*/ 103 w 209"/>
              <a:gd name="T61" fmla="*/ 46 h 127"/>
              <a:gd name="T62" fmla="*/ 95 w 209"/>
              <a:gd name="T63" fmla="*/ 47 h 127"/>
              <a:gd name="T64" fmla="*/ 93 w 209"/>
              <a:gd name="T65" fmla="*/ 48 h 127"/>
              <a:gd name="T66" fmla="*/ 72 w 209"/>
              <a:gd name="T67" fmla="*/ 52 h 127"/>
              <a:gd name="T68" fmla="*/ 69 w 209"/>
              <a:gd name="T69" fmla="*/ 50 h 127"/>
              <a:gd name="T70" fmla="*/ 94 w 209"/>
              <a:gd name="T71" fmla="*/ 30 h 127"/>
              <a:gd name="T72" fmla="*/ 50 w 209"/>
              <a:gd name="T73" fmla="*/ 90 h 127"/>
              <a:gd name="T74" fmla="*/ 56 w 209"/>
              <a:gd name="T75" fmla="*/ 84 h 127"/>
              <a:gd name="T76" fmla="*/ 71 w 209"/>
              <a:gd name="T77" fmla="*/ 105 h 127"/>
              <a:gd name="T78" fmla="*/ 70 w 209"/>
              <a:gd name="T79" fmla="*/ 94 h 127"/>
              <a:gd name="T80" fmla="*/ 71 w 209"/>
              <a:gd name="T81" fmla="*/ 105 h 127"/>
              <a:gd name="T82" fmla="*/ 80 w 209"/>
              <a:gd name="T83" fmla="*/ 107 h 127"/>
              <a:gd name="T84" fmla="*/ 91 w 209"/>
              <a:gd name="T85" fmla="*/ 109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09" h="127">
                <a:moveTo>
                  <a:pt x="165" y="79"/>
                </a:moveTo>
                <a:cubicBezTo>
                  <a:pt x="167" y="78"/>
                  <a:pt x="167" y="77"/>
                  <a:pt x="168" y="76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209" y="68"/>
                  <a:pt x="209" y="68"/>
                  <a:pt x="209" y="68"/>
                </a:cubicBezTo>
                <a:cubicBezTo>
                  <a:pt x="179" y="0"/>
                  <a:pt x="179" y="0"/>
                  <a:pt x="179" y="0"/>
                </a:cubicBezTo>
                <a:cubicBezTo>
                  <a:pt x="142" y="17"/>
                  <a:pt x="142" y="17"/>
                  <a:pt x="142" y="17"/>
                </a:cubicBezTo>
                <a:cubicBezTo>
                  <a:pt x="144" y="22"/>
                  <a:pt x="144" y="22"/>
                  <a:pt x="144" y="22"/>
                </a:cubicBezTo>
                <a:cubicBezTo>
                  <a:pt x="138" y="20"/>
                  <a:pt x="138" y="20"/>
                  <a:pt x="138" y="20"/>
                </a:cubicBezTo>
                <a:cubicBezTo>
                  <a:pt x="138" y="20"/>
                  <a:pt x="138" y="20"/>
                  <a:pt x="138" y="20"/>
                </a:cubicBezTo>
                <a:cubicBezTo>
                  <a:pt x="138" y="20"/>
                  <a:pt x="138" y="20"/>
                  <a:pt x="138" y="20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3" y="19"/>
                  <a:pt x="132" y="19"/>
                  <a:pt x="131" y="19"/>
                </a:cubicBezTo>
                <a:cubicBezTo>
                  <a:pt x="121" y="17"/>
                  <a:pt x="104" y="16"/>
                  <a:pt x="93" y="23"/>
                </a:cubicBezTo>
                <a:cubicBezTo>
                  <a:pt x="91" y="24"/>
                  <a:pt x="90" y="25"/>
                  <a:pt x="89" y="26"/>
                </a:cubicBezTo>
                <a:cubicBezTo>
                  <a:pt x="86" y="23"/>
                  <a:pt x="82" y="22"/>
                  <a:pt x="79" y="23"/>
                </a:cubicBezTo>
                <a:cubicBezTo>
                  <a:pt x="64" y="27"/>
                  <a:pt x="64" y="27"/>
                  <a:pt x="64" y="27"/>
                </a:cubicBezTo>
                <a:cubicBezTo>
                  <a:pt x="63" y="26"/>
                  <a:pt x="63" y="26"/>
                  <a:pt x="63" y="26"/>
                </a:cubicBezTo>
                <a:cubicBezTo>
                  <a:pt x="67" y="17"/>
                  <a:pt x="67" y="17"/>
                  <a:pt x="67" y="17"/>
                </a:cubicBezTo>
                <a:cubicBezTo>
                  <a:pt x="31" y="0"/>
                  <a:pt x="31" y="0"/>
                  <a:pt x="31" y="0"/>
                </a:cubicBezTo>
                <a:cubicBezTo>
                  <a:pt x="0" y="68"/>
                  <a:pt x="0" y="68"/>
                  <a:pt x="0" y="68"/>
                </a:cubicBezTo>
                <a:cubicBezTo>
                  <a:pt x="37" y="85"/>
                  <a:pt x="37" y="85"/>
                  <a:pt x="37" y="85"/>
                </a:cubicBezTo>
                <a:cubicBezTo>
                  <a:pt x="41" y="76"/>
                  <a:pt x="41" y="76"/>
                  <a:pt x="41" y="76"/>
                </a:cubicBezTo>
                <a:cubicBezTo>
                  <a:pt x="43" y="78"/>
                  <a:pt x="45" y="81"/>
                  <a:pt x="47" y="83"/>
                </a:cubicBezTo>
                <a:cubicBezTo>
                  <a:pt x="46" y="85"/>
                  <a:pt x="45" y="88"/>
                  <a:pt x="45" y="91"/>
                </a:cubicBezTo>
                <a:cubicBezTo>
                  <a:pt x="46" y="96"/>
                  <a:pt x="51" y="100"/>
                  <a:pt x="56" y="100"/>
                </a:cubicBezTo>
                <a:cubicBezTo>
                  <a:pt x="56" y="100"/>
                  <a:pt x="57" y="100"/>
                  <a:pt x="57" y="100"/>
                </a:cubicBezTo>
                <a:cubicBezTo>
                  <a:pt x="58" y="100"/>
                  <a:pt x="59" y="99"/>
                  <a:pt x="60" y="99"/>
                </a:cubicBezTo>
                <a:cubicBezTo>
                  <a:pt x="60" y="100"/>
                  <a:pt x="60" y="100"/>
                  <a:pt x="60" y="101"/>
                </a:cubicBezTo>
                <a:cubicBezTo>
                  <a:pt x="61" y="106"/>
                  <a:pt x="65" y="110"/>
                  <a:pt x="70" y="110"/>
                </a:cubicBezTo>
                <a:cubicBezTo>
                  <a:pt x="71" y="110"/>
                  <a:pt x="71" y="110"/>
                  <a:pt x="72" y="110"/>
                </a:cubicBezTo>
                <a:cubicBezTo>
                  <a:pt x="73" y="110"/>
                  <a:pt x="74" y="110"/>
                  <a:pt x="74" y="109"/>
                </a:cubicBezTo>
                <a:cubicBezTo>
                  <a:pt x="74" y="110"/>
                  <a:pt x="74" y="111"/>
                  <a:pt x="75" y="112"/>
                </a:cubicBezTo>
                <a:cubicBezTo>
                  <a:pt x="75" y="117"/>
                  <a:pt x="80" y="121"/>
                  <a:pt x="85" y="121"/>
                </a:cubicBezTo>
                <a:cubicBezTo>
                  <a:pt x="85" y="121"/>
                  <a:pt x="86" y="121"/>
                  <a:pt x="86" y="120"/>
                </a:cubicBezTo>
                <a:cubicBezTo>
                  <a:pt x="90" y="120"/>
                  <a:pt x="92" y="118"/>
                  <a:pt x="94" y="116"/>
                </a:cubicBezTo>
                <a:cubicBezTo>
                  <a:pt x="109" y="125"/>
                  <a:pt x="109" y="125"/>
                  <a:pt x="109" y="125"/>
                </a:cubicBezTo>
                <a:cubicBezTo>
                  <a:pt x="112" y="127"/>
                  <a:pt x="117" y="126"/>
                  <a:pt x="119" y="122"/>
                </a:cubicBezTo>
                <a:cubicBezTo>
                  <a:pt x="121" y="118"/>
                  <a:pt x="120" y="114"/>
                  <a:pt x="116" y="112"/>
                </a:cubicBezTo>
                <a:cubicBezTo>
                  <a:pt x="116" y="111"/>
                  <a:pt x="116" y="111"/>
                  <a:pt x="116" y="111"/>
                </a:cubicBezTo>
                <a:cubicBezTo>
                  <a:pt x="117" y="111"/>
                  <a:pt x="118" y="111"/>
                  <a:pt x="119" y="110"/>
                </a:cubicBezTo>
                <a:cubicBezTo>
                  <a:pt x="126" y="115"/>
                  <a:pt x="126" y="115"/>
                  <a:pt x="126" y="115"/>
                </a:cubicBezTo>
                <a:cubicBezTo>
                  <a:pt x="128" y="116"/>
                  <a:pt x="129" y="116"/>
                  <a:pt x="130" y="116"/>
                </a:cubicBezTo>
                <a:cubicBezTo>
                  <a:pt x="133" y="116"/>
                  <a:pt x="135" y="115"/>
                  <a:pt x="137" y="112"/>
                </a:cubicBezTo>
                <a:cubicBezTo>
                  <a:pt x="138" y="111"/>
                  <a:pt x="138" y="109"/>
                  <a:pt x="138" y="107"/>
                </a:cubicBezTo>
                <a:cubicBezTo>
                  <a:pt x="137" y="105"/>
                  <a:pt x="136" y="103"/>
                  <a:pt x="134" y="102"/>
                </a:cubicBezTo>
                <a:cubicBezTo>
                  <a:pt x="132" y="101"/>
                  <a:pt x="132" y="101"/>
                  <a:pt x="132" y="101"/>
                </a:cubicBezTo>
                <a:cubicBezTo>
                  <a:pt x="133" y="101"/>
                  <a:pt x="134" y="100"/>
                  <a:pt x="134" y="100"/>
                </a:cubicBezTo>
                <a:cubicBezTo>
                  <a:pt x="141" y="104"/>
                  <a:pt x="141" y="104"/>
                  <a:pt x="141" y="104"/>
                </a:cubicBezTo>
                <a:cubicBezTo>
                  <a:pt x="142" y="104"/>
                  <a:pt x="143" y="105"/>
                  <a:pt x="145" y="105"/>
                </a:cubicBezTo>
                <a:cubicBezTo>
                  <a:pt x="147" y="105"/>
                  <a:pt x="150" y="103"/>
                  <a:pt x="151" y="101"/>
                </a:cubicBezTo>
                <a:cubicBezTo>
                  <a:pt x="153" y="98"/>
                  <a:pt x="152" y="93"/>
                  <a:pt x="149" y="91"/>
                </a:cubicBezTo>
                <a:cubicBezTo>
                  <a:pt x="151" y="90"/>
                  <a:pt x="151" y="90"/>
                  <a:pt x="151" y="90"/>
                </a:cubicBezTo>
                <a:cubicBezTo>
                  <a:pt x="154" y="92"/>
                  <a:pt x="154" y="92"/>
                  <a:pt x="154" y="92"/>
                </a:cubicBezTo>
                <a:cubicBezTo>
                  <a:pt x="155" y="92"/>
                  <a:pt x="157" y="93"/>
                  <a:pt x="158" y="93"/>
                </a:cubicBezTo>
                <a:cubicBezTo>
                  <a:pt x="161" y="93"/>
                  <a:pt x="163" y="91"/>
                  <a:pt x="164" y="89"/>
                </a:cubicBezTo>
                <a:cubicBezTo>
                  <a:pt x="166" y="86"/>
                  <a:pt x="166" y="83"/>
                  <a:pt x="164" y="80"/>
                </a:cubicBezTo>
                <a:cubicBezTo>
                  <a:pt x="164" y="80"/>
                  <a:pt x="165" y="80"/>
                  <a:pt x="165" y="79"/>
                </a:cubicBezTo>
                <a:close/>
                <a:moveTo>
                  <a:pt x="34" y="76"/>
                </a:moveTo>
                <a:cubicBezTo>
                  <a:pt x="9" y="65"/>
                  <a:pt x="9" y="65"/>
                  <a:pt x="9" y="65"/>
                </a:cubicBezTo>
                <a:cubicBezTo>
                  <a:pt x="34" y="9"/>
                  <a:pt x="34" y="9"/>
                  <a:pt x="34" y="9"/>
                </a:cubicBezTo>
                <a:cubicBezTo>
                  <a:pt x="59" y="20"/>
                  <a:pt x="59" y="20"/>
                  <a:pt x="59" y="20"/>
                </a:cubicBezTo>
                <a:lnTo>
                  <a:pt x="34" y="76"/>
                </a:lnTo>
                <a:close/>
                <a:moveTo>
                  <a:pt x="175" y="9"/>
                </a:moveTo>
                <a:cubicBezTo>
                  <a:pt x="200" y="65"/>
                  <a:pt x="200" y="65"/>
                  <a:pt x="200" y="65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51" y="20"/>
                  <a:pt x="151" y="20"/>
                  <a:pt x="151" y="20"/>
                </a:cubicBezTo>
                <a:lnTo>
                  <a:pt x="175" y="9"/>
                </a:lnTo>
                <a:close/>
                <a:moveTo>
                  <a:pt x="98" y="28"/>
                </a:moveTo>
                <a:cubicBezTo>
                  <a:pt x="99" y="27"/>
                  <a:pt x="99" y="27"/>
                  <a:pt x="100" y="27"/>
                </a:cubicBezTo>
                <a:cubicBezTo>
                  <a:pt x="101" y="26"/>
                  <a:pt x="102" y="26"/>
                  <a:pt x="103" y="26"/>
                </a:cubicBezTo>
                <a:cubicBezTo>
                  <a:pt x="103" y="26"/>
                  <a:pt x="104" y="26"/>
                  <a:pt x="105" y="25"/>
                </a:cubicBezTo>
                <a:cubicBezTo>
                  <a:pt x="106" y="25"/>
                  <a:pt x="107" y="25"/>
                  <a:pt x="108" y="25"/>
                </a:cubicBezTo>
                <a:cubicBezTo>
                  <a:pt x="108" y="25"/>
                  <a:pt x="109" y="25"/>
                  <a:pt x="110" y="25"/>
                </a:cubicBezTo>
                <a:cubicBezTo>
                  <a:pt x="111" y="24"/>
                  <a:pt x="113" y="24"/>
                  <a:pt x="114" y="24"/>
                </a:cubicBezTo>
                <a:cubicBezTo>
                  <a:pt x="114" y="24"/>
                  <a:pt x="114" y="24"/>
                  <a:pt x="115" y="24"/>
                </a:cubicBezTo>
                <a:cubicBezTo>
                  <a:pt x="115" y="24"/>
                  <a:pt x="115" y="24"/>
                  <a:pt x="115" y="24"/>
                </a:cubicBezTo>
                <a:cubicBezTo>
                  <a:pt x="121" y="24"/>
                  <a:pt x="126" y="25"/>
                  <a:pt x="130" y="26"/>
                </a:cubicBezTo>
                <a:cubicBezTo>
                  <a:pt x="130" y="26"/>
                  <a:pt x="130" y="26"/>
                  <a:pt x="130" y="26"/>
                </a:cubicBezTo>
                <a:cubicBezTo>
                  <a:pt x="133" y="26"/>
                  <a:pt x="135" y="27"/>
                  <a:pt x="136" y="27"/>
                </a:cubicBezTo>
                <a:cubicBezTo>
                  <a:pt x="147" y="30"/>
                  <a:pt x="147" y="30"/>
                  <a:pt x="147" y="30"/>
                </a:cubicBezTo>
                <a:cubicBezTo>
                  <a:pt x="148" y="29"/>
                  <a:pt x="148" y="29"/>
                  <a:pt x="148" y="29"/>
                </a:cubicBezTo>
                <a:cubicBezTo>
                  <a:pt x="165" y="68"/>
                  <a:pt x="165" y="68"/>
                  <a:pt x="165" y="68"/>
                </a:cubicBezTo>
                <a:cubicBezTo>
                  <a:pt x="164" y="70"/>
                  <a:pt x="162" y="72"/>
                  <a:pt x="161" y="74"/>
                </a:cubicBezTo>
                <a:cubicBezTo>
                  <a:pt x="160" y="75"/>
                  <a:pt x="160" y="75"/>
                  <a:pt x="160" y="75"/>
                </a:cubicBezTo>
                <a:cubicBezTo>
                  <a:pt x="160" y="75"/>
                  <a:pt x="159" y="76"/>
                  <a:pt x="158" y="76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3" y="49"/>
                  <a:pt x="112" y="48"/>
                  <a:pt x="111" y="48"/>
                </a:cubicBezTo>
                <a:cubicBezTo>
                  <a:pt x="110" y="47"/>
                  <a:pt x="109" y="47"/>
                  <a:pt x="108" y="47"/>
                </a:cubicBez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8" y="47"/>
                  <a:pt x="107" y="47"/>
                </a:cubicBezTo>
                <a:cubicBezTo>
                  <a:pt x="107" y="47"/>
                  <a:pt x="107" y="47"/>
                  <a:pt x="106" y="47"/>
                </a:cubicBezTo>
                <a:cubicBezTo>
                  <a:pt x="106" y="46"/>
                  <a:pt x="105" y="46"/>
                  <a:pt x="104" y="46"/>
                </a:cubicBezTo>
                <a:cubicBezTo>
                  <a:pt x="104" y="46"/>
                  <a:pt x="103" y="46"/>
                  <a:pt x="103" y="46"/>
                </a:cubicBezTo>
                <a:cubicBezTo>
                  <a:pt x="102" y="46"/>
                  <a:pt x="102" y="46"/>
                  <a:pt x="101" y="46"/>
                </a:cubicBezTo>
                <a:cubicBezTo>
                  <a:pt x="101" y="46"/>
                  <a:pt x="100" y="46"/>
                  <a:pt x="100" y="46"/>
                </a:cubicBezTo>
                <a:cubicBezTo>
                  <a:pt x="98" y="46"/>
                  <a:pt x="97" y="47"/>
                  <a:pt x="95" y="47"/>
                </a:cubicBezTo>
                <a:cubicBezTo>
                  <a:pt x="95" y="47"/>
                  <a:pt x="95" y="47"/>
                  <a:pt x="95" y="47"/>
                </a:cubicBezTo>
                <a:cubicBezTo>
                  <a:pt x="94" y="48"/>
                  <a:pt x="94" y="48"/>
                  <a:pt x="93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2" y="48"/>
                  <a:pt x="92" y="49"/>
                  <a:pt x="91" y="49"/>
                </a:cubicBezTo>
                <a:cubicBezTo>
                  <a:pt x="90" y="49"/>
                  <a:pt x="90" y="50"/>
                  <a:pt x="89" y="50"/>
                </a:cubicBezTo>
                <a:cubicBezTo>
                  <a:pt x="82" y="53"/>
                  <a:pt x="76" y="53"/>
                  <a:pt x="72" y="52"/>
                </a:cubicBezTo>
                <a:cubicBezTo>
                  <a:pt x="71" y="52"/>
                  <a:pt x="71" y="51"/>
                  <a:pt x="70" y="51"/>
                </a:cubicBezTo>
                <a:cubicBezTo>
                  <a:pt x="70" y="51"/>
                  <a:pt x="70" y="50"/>
                  <a:pt x="70" y="50"/>
                </a:cubicBezTo>
                <a:cubicBezTo>
                  <a:pt x="70" y="50"/>
                  <a:pt x="69" y="50"/>
                  <a:pt x="69" y="50"/>
                </a:cubicBezTo>
                <a:cubicBezTo>
                  <a:pt x="69" y="49"/>
                  <a:pt x="69" y="49"/>
                  <a:pt x="69" y="49"/>
                </a:cubicBezTo>
                <a:cubicBezTo>
                  <a:pt x="68" y="48"/>
                  <a:pt x="66" y="40"/>
                  <a:pt x="70" y="40"/>
                </a:cubicBezTo>
                <a:cubicBezTo>
                  <a:pt x="72" y="39"/>
                  <a:pt x="84" y="36"/>
                  <a:pt x="94" y="30"/>
                </a:cubicBezTo>
                <a:cubicBezTo>
                  <a:pt x="95" y="29"/>
                  <a:pt x="96" y="28"/>
                  <a:pt x="98" y="28"/>
                </a:cubicBezTo>
                <a:close/>
                <a:moveTo>
                  <a:pt x="57" y="95"/>
                </a:moveTo>
                <a:cubicBezTo>
                  <a:pt x="54" y="95"/>
                  <a:pt x="51" y="93"/>
                  <a:pt x="50" y="90"/>
                </a:cubicBezTo>
                <a:cubicBezTo>
                  <a:pt x="50" y="89"/>
                  <a:pt x="50" y="87"/>
                  <a:pt x="51" y="86"/>
                </a:cubicBezTo>
                <a:cubicBezTo>
                  <a:pt x="52" y="85"/>
                  <a:pt x="54" y="84"/>
                  <a:pt x="55" y="84"/>
                </a:cubicBezTo>
                <a:cubicBezTo>
                  <a:pt x="55" y="84"/>
                  <a:pt x="56" y="84"/>
                  <a:pt x="56" y="84"/>
                </a:cubicBezTo>
                <a:cubicBezTo>
                  <a:pt x="59" y="84"/>
                  <a:pt x="61" y="86"/>
                  <a:pt x="61" y="89"/>
                </a:cubicBezTo>
                <a:cubicBezTo>
                  <a:pt x="62" y="92"/>
                  <a:pt x="60" y="95"/>
                  <a:pt x="57" y="95"/>
                </a:cubicBezTo>
                <a:close/>
                <a:moveTo>
                  <a:pt x="71" y="105"/>
                </a:moveTo>
                <a:cubicBezTo>
                  <a:pt x="68" y="106"/>
                  <a:pt x="65" y="104"/>
                  <a:pt x="65" y="100"/>
                </a:cubicBezTo>
                <a:cubicBezTo>
                  <a:pt x="65" y="99"/>
                  <a:pt x="65" y="98"/>
                  <a:pt x="66" y="96"/>
                </a:cubicBezTo>
                <a:cubicBezTo>
                  <a:pt x="67" y="95"/>
                  <a:pt x="68" y="94"/>
                  <a:pt x="70" y="94"/>
                </a:cubicBezTo>
                <a:cubicBezTo>
                  <a:pt x="70" y="94"/>
                  <a:pt x="70" y="94"/>
                  <a:pt x="70" y="94"/>
                </a:cubicBezTo>
                <a:cubicBezTo>
                  <a:pt x="73" y="94"/>
                  <a:pt x="76" y="96"/>
                  <a:pt x="76" y="99"/>
                </a:cubicBezTo>
                <a:cubicBezTo>
                  <a:pt x="76" y="102"/>
                  <a:pt x="74" y="105"/>
                  <a:pt x="71" y="105"/>
                </a:cubicBezTo>
                <a:close/>
                <a:moveTo>
                  <a:pt x="86" y="116"/>
                </a:moveTo>
                <a:cubicBezTo>
                  <a:pt x="83" y="116"/>
                  <a:pt x="80" y="114"/>
                  <a:pt x="79" y="111"/>
                </a:cubicBezTo>
                <a:cubicBezTo>
                  <a:pt x="79" y="109"/>
                  <a:pt x="79" y="108"/>
                  <a:pt x="80" y="107"/>
                </a:cubicBezTo>
                <a:cubicBezTo>
                  <a:pt x="81" y="105"/>
                  <a:pt x="83" y="105"/>
                  <a:pt x="84" y="104"/>
                </a:cubicBezTo>
                <a:cubicBezTo>
                  <a:pt x="84" y="104"/>
                  <a:pt x="85" y="104"/>
                  <a:pt x="85" y="104"/>
                </a:cubicBezTo>
                <a:cubicBezTo>
                  <a:pt x="88" y="104"/>
                  <a:pt x="90" y="106"/>
                  <a:pt x="91" y="109"/>
                </a:cubicBezTo>
                <a:cubicBezTo>
                  <a:pt x="91" y="112"/>
                  <a:pt x="89" y="115"/>
                  <a:pt x="86" y="116"/>
                </a:cubicBezTo>
                <a:close/>
              </a:path>
            </a:pathLst>
          </a:custGeom>
          <a:solidFill>
            <a:srgbClr val="87BD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" y="349885"/>
            <a:ext cx="8115935" cy="61582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366125" y="349885"/>
            <a:ext cx="3484880" cy="6156325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319330" y="1584486"/>
            <a:ext cx="314061" cy="314061"/>
          </a:xfrm>
          <a:prstGeom prst="ellipse">
            <a:avLst/>
          </a:prstGeom>
          <a:noFill/>
          <a:ln w="2222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476740" y="1898650"/>
            <a:ext cx="981710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600" dirty="0">
                <a:solidFill>
                  <a:schemeClr val="bg1"/>
                </a:solidFill>
                <a:latin typeface="幼圆" panose="02010509060101010101" charset="-122"/>
                <a:ea typeface="幼圆" panose="02010509060101010101" charset="-122"/>
              </a:rPr>
              <a:t>谢谢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675568" y="4472863"/>
            <a:ext cx="1082873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>
                <a:solidFill>
                  <a:srgbClr val="87BDC3"/>
                </a:solidFill>
                <a:latin typeface="幼圆" panose="02010509060101010101" charset="-122"/>
                <a:ea typeface="幼圆" panose="02010509060101010101" charset="-122"/>
              </a:rPr>
              <a:t>Docer</a:t>
            </a:r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10333905" y="1462078"/>
            <a:ext cx="869948" cy="87293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8979805" y="3982396"/>
            <a:ext cx="695822" cy="69687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10458450" y="1466850"/>
            <a:ext cx="198755" cy="230505"/>
          </a:xfrm>
          <a:prstGeom prst="ellipse">
            <a:avLst/>
          </a:prstGeom>
          <a:noFill/>
          <a:ln w="2222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8899525" y="4556760"/>
            <a:ext cx="198755" cy="230505"/>
          </a:xfrm>
          <a:prstGeom prst="ellipse">
            <a:avLst/>
          </a:prstGeom>
          <a:noFill/>
          <a:ln w="2222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10657205" y="1815465"/>
            <a:ext cx="400685" cy="40957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9127490" y="3907790"/>
            <a:ext cx="400685" cy="40957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9049385" y="2730500"/>
            <a:ext cx="1786255" cy="1072515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0" grpId="0" bldLvl="0" animBg="1"/>
      <p:bldP spid="15" grpId="0" bldLvl="0" animBg="1"/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18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4385" y="747395"/>
            <a:ext cx="3359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 smtClean="0">
                <a:solidFill>
                  <a:prstClr val="black"/>
                </a:solidFill>
              </a:rPr>
              <a:t>公司环境</a:t>
            </a:r>
            <a:endParaRPr lang="zh-CN" altLang="en-US" sz="8000" b="1" dirty="0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t="13769" r="9746" b="9050"/>
          <a:stretch/>
        </p:blipFill>
        <p:spPr>
          <a:xfrm>
            <a:off x="3236369" y="350518"/>
            <a:ext cx="4299439" cy="34056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8338" b="9884"/>
          <a:stretch/>
        </p:blipFill>
        <p:spPr>
          <a:xfrm>
            <a:off x="7658917" y="350518"/>
            <a:ext cx="4160973" cy="3368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t="10347" r="5802" b="-1282"/>
          <a:stretch/>
        </p:blipFill>
        <p:spPr>
          <a:xfrm>
            <a:off x="7658916" y="3718534"/>
            <a:ext cx="4160973" cy="28259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t="35175" r="1340" b="10256"/>
          <a:stretch/>
        </p:blipFill>
        <p:spPr>
          <a:xfrm>
            <a:off x="3236369" y="3756126"/>
            <a:ext cx="4299439" cy="2750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96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84175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4646295" y="1682750"/>
            <a:ext cx="458470" cy="448310"/>
            <a:chOff x="10306" y="7206"/>
            <a:chExt cx="722" cy="706"/>
          </a:xfrm>
        </p:grpSpPr>
        <p:sp>
          <p:nvSpPr>
            <p:cNvPr id="10" name="椭圆 9"/>
            <p:cNvSpPr/>
            <p:nvPr/>
          </p:nvSpPr>
          <p:spPr>
            <a:xfrm>
              <a:off x="10306" y="7206"/>
              <a:ext cx="723" cy="707"/>
            </a:xfrm>
            <a:prstGeom prst="ellipse">
              <a:avLst/>
            </a:prstGeom>
            <a:noFill/>
            <a:ln w="25400">
              <a:solidFill>
                <a:srgbClr val="87BD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0518" y="7403"/>
              <a:ext cx="300" cy="312"/>
            </a:xfrm>
            <a:prstGeom prst="ellipse">
              <a:avLst/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646930" y="2767330"/>
            <a:ext cx="458470" cy="448310"/>
            <a:chOff x="10306" y="7206"/>
            <a:chExt cx="722" cy="706"/>
          </a:xfrm>
        </p:grpSpPr>
        <p:sp>
          <p:nvSpPr>
            <p:cNvPr id="21" name="椭圆 20"/>
            <p:cNvSpPr/>
            <p:nvPr/>
          </p:nvSpPr>
          <p:spPr>
            <a:xfrm>
              <a:off x="10306" y="7206"/>
              <a:ext cx="723" cy="707"/>
            </a:xfrm>
            <a:prstGeom prst="ellipse">
              <a:avLst/>
            </a:prstGeom>
            <a:noFill/>
            <a:ln w="25400">
              <a:solidFill>
                <a:srgbClr val="87BD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0518" y="7403"/>
              <a:ext cx="300" cy="312"/>
            </a:xfrm>
            <a:prstGeom prst="ellipse">
              <a:avLst/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647565" y="3869055"/>
            <a:ext cx="458470" cy="448310"/>
            <a:chOff x="10306" y="7206"/>
            <a:chExt cx="722" cy="706"/>
          </a:xfrm>
        </p:grpSpPr>
        <p:sp>
          <p:nvSpPr>
            <p:cNvPr id="26" name="椭圆 25"/>
            <p:cNvSpPr/>
            <p:nvPr/>
          </p:nvSpPr>
          <p:spPr>
            <a:xfrm>
              <a:off x="10306" y="7206"/>
              <a:ext cx="723" cy="707"/>
            </a:xfrm>
            <a:prstGeom prst="ellipse">
              <a:avLst/>
            </a:prstGeom>
            <a:noFill/>
            <a:ln w="25400">
              <a:solidFill>
                <a:srgbClr val="87BD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0518" y="7403"/>
              <a:ext cx="300" cy="312"/>
            </a:xfrm>
            <a:prstGeom prst="ellipse">
              <a:avLst/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647565" y="4946650"/>
            <a:ext cx="458470" cy="448310"/>
            <a:chOff x="10306" y="7206"/>
            <a:chExt cx="722" cy="706"/>
          </a:xfrm>
        </p:grpSpPr>
        <p:sp>
          <p:nvSpPr>
            <p:cNvPr id="31" name="椭圆 30"/>
            <p:cNvSpPr/>
            <p:nvPr/>
          </p:nvSpPr>
          <p:spPr>
            <a:xfrm>
              <a:off x="10306" y="7206"/>
              <a:ext cx="723" cy="707"/>
            </a:xfrm>
            <a:prstGeom prst="ellipse">
              <a:avLst/>
            </a:prstGeom>
            <a:noFill/>
            <a:ln w="25400">
              <a:solidFill>
                <a:srgbClr val="87BD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10518" y="7403"/>
              <a:ext cx="300" cy="312"/>
            </a:xfrm>
            <a:prstGeom prst="ellipse">
              <a:avLst/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998220" y="1388110"/>
            <a:ext cx="2816225" cy="74358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en-US" altLang="zh-CN" sz="4000" i="1" dirty="0">
                <a:solidFill>
                  <a:srgbClr val="87BDC3"/>
                </a:solidFill>
                <a:latin typeface="微软雅黑" panose="020B0503020204020204" charset="-122"/>
                <a:ea typeface="微软雅黑" panose="020B0503020204020204" charset="-122"/>
              </a:rPr>
              <a:t>CONTENT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9" b="7774"/>
          <a:stretch>
            <a:fillRect/>
          </a:stretch>
        </p:blipFill>
        <p:spPr>
          <a:xfrm>
            <a:off x="1115060" y="2520950"/>
            <a:ext cx="3068955" cy="3495675"/>
          </a:xfrm>
          <a:prstGeom prst="rect">
            <a:avLst/>
          </a:prstGeom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9" r="42913" b="33237"/>
          <a:stretch>
            <a:fillRect/>
          </a:stretch>
        </p:blipFill>
        <p:spPr>
          <a:xfrm>
            <a:off x="10637520" y="4946650"/>
            <a:ext cx="1194435" cy="1580515"/>
          </a:xfrm>
          <a:prstGeom prst="rect">
            <a:avLst/>
          </a:prstGeom>
          <a:effectLst/>
        </p:spPr>
      </p:pic>
      <p:sp>
        <p:nvSpPr>
          <p:cNvPr id="2" name="TextBox 1"/>
          <p:cNvSpPr txBox="1"/>
          <p:nvPr/>
        </p:nvSpPr>
        <p:spPr>
          <a:xfrm>
            <a:off x="5380892" y="1614517"/>
            <a:ext cx="422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实习体验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80892" y="4925646"/>
            <a:ext cx="422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80892" y="3801139"/>
            <a:ext cx="422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</a:t>
            </a:r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地体验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80892" y="2699097"/>
            <a:ext cx="422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新知识整理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18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1" r="6223" b="26167"/>
          <a:stretch>
            <a:fillRect/>
          </a:stretch>
        </p:blipFill>
        <p:spPr>
          <a:xfrm>
            <a:off x="591820" y="2216150"/>
            <a:ext cx="4202430" cy="269557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953885" y="2331720"/>
            <a:ext cx="1605280" cy="488950"/>
            <a:chOff x="10448" y="3608"/>
            <a:chExt cx="2528" cy="770"/>
          </a:xfrm>
        </p:grpSpPr>
        <p:sp>
          <p:nvSpPr>
            <p:cNvPr id="5" name="剪去同侧角的矩形 4"/>
            <p:cNvSpPr/>
            <p:nvPr/>
          </p:nvSpPr>
          <p:spPr>
            <a:xfrm>
              <a:off x="10448" y="3608"/>
              <a:ext cx="2529" cy="770"/>
            </a:xfrm>
            <a:prstGeom prst="snip2SameRect">
              <a:avLst/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676" y="3703"/>
              <a:ext cx="207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dirty="0">
                  <a:solidFill>
                    <a:schemeClr val="bg1"/>
                  </a:solidFill>
                </a:rPr>
                <a:t>part 01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741865" y="3156437"/>
            <a:ext cx="5635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/>
              <a:t>实 习 体 验</a:t>
            </a:r>
            <a:endParaRPr lang="zh-CN" altLang="en-US" sz="6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93890" y="2552700"/>
            <a:ext cx="4294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光</a:t>
            </a:r>
            <a:r>
              <a:rPr lang="zh-CN" altLang="en-US" sz="1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阴似箭</a:t>
            </a:r>
            <a:r>
              <a:rPr lang="zh-CN" altLang="en-US" sz="1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，在这三周的</a:t>
            </a:r>
            <a:r>
              <a:rPr lang="zh-CN" altLang="en-US" sz="1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实习期中，虽然时间不算长，但它所带给我的收获和感悟是终生受益的，在实习中我学到更多的理论专业知识，同时也把在学校时没能用上的理论真正的付诸于实验</a:t>
            </a:r>
            <a:r>
              <a:rPr lang="zh-CN" altLang="en-US" sz="1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。接下来我</a:t>
            </a:r>
            <a:r>
              <a:rPr lang="zh-CN" altLang="en-US" sz="1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将阐述这三周的实习体验。</a:t>
            </a:r>
            <a:endParaRPr lang="en-US" altLang="zh-CN" sz="16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72505" y="1329690"/>
            <a:ext cx="52698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i="1" dirty="0">
                <a:solidFill>
                  <a:srgbClr val="87BDC3"/>
                </a:solidFill>
                <a:latin typeface="MS UI Gothic" panose="020B0600070205080204" charset="-128"/>
                <a:ea typeface="宋体" panose="02010600030101010101" pitchFamily="2" charset="-122"/>
              </a:rPr>
              <a:t>实习前言</a:t>
            </a:r>
          </a:p>
          <a:p>
            <a:pPr algn="just"/>
            <a:r>
              <a:rPr lang="en-US" altLang="zh-CN" sz="2800" b="1" i="1" dirty="0">
                <a:solidFill>
                  <a:srgbClr val="87BDC3"/>
                </a:solidFill>
                <a:latin typeface="MS UI Gothic" panose="020B0600070205080204" charset="-128"/>
                <a:ea typeface="宋体" panose="02010600030101010101" pitchFamily="2" charset="-122"/>
              </a:rPr>
              <a:t>                                --</a:t>
            </a:r>
            <a:r>
              <a:rPr lang="zh-CN" altLang="en-US" sz="2800" b="1" i="1" dirty="0">
                <a:solidFill>
                  <a:srgbClr val="87BDC3"/>
                </a:solidFill>
                <a:latin typeface="MS UI Gothic" panose="020B0600070205080204" charset="-128"/>
                <a:ea typeface="宋体" panose="02010600030101010101" pitchFamily="2" charset="-122"/>
              </a:rPr>
              <a:t>查慧杰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696835" y="5233670"/>
            <a:ext cx="2760345" cy="160020"/>
            <a:chOff x="11493" y="8195"/>
            <a:chExt cx="4347" cy="252"/>
          </a:xfrm>
        </p:grpSpPr>
        <p:sp>
          <p:nvSpPr>
            <p:cNvPr id="3" name="对角圆角矩形 2"/>
            <p:cNvSpPr/>
            <p:nvPr/>
          </p:nvSpPr>
          <p:spPr>
            <a:xfrm>
              <a:off x="11493" y="8195"/>
              <a:ext cx="836" cy="253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对角圆角矩形 4"/>
            <p:cNvSpPr/>
            <p:nvPr/>
          </p:nvSpPr>
          <p:spPr>
            <a:xfrm>
              <a:off x="12667" y="8195"/>
              <a:ext cx="836" cy="253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对角圆角矩形 6"/>
            <p:cNvSpPr/>
            <p:nvPr/>
          </p:nvSpPr>
          <p:spPr>
            <a:xfrm>
              <a:off x="13830" y="8195"/>
              <a:ext cx="836" cy="253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对角圆角矩形 8"/>
            <p:cNvSpPr/>
            <p:nvPr/>
          </p:nvSpPr>
          <p:spPr>
            <a:xfrm>
              <a:off x="15004" y="8195"/>
              <a:ext cx="836" cy="253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rgbClr val="BEBE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五边形 10"/>
          <p:cNvSpPr/>
          <p:nvPr/>
        </p:nvSpPr>
        <p:spPr>
          <a:xfrm rot="5400000" flipV="1">
            <a:off x="8941435" y="-177800"/>
            <a:ext cx="398780" cy="1454785"/>
          </a:xfrm>
          <a:prstGeom prst="homePlate">
            <a:avLst>
              <a:gd name="adj" fmla="val 23949"/>
            </a:avLst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工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40" y="350520"/>
            <a:ext cx="4523105" cy="6156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0195" y="2965450"/>
            <a:ext cx="388493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我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在苏禾装饰实习，进入公司的第一天就感受到了设计师的热情。初期先让我们画了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CAD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结构图。</a:t>
            </a:r>
            <a:endParaRPr lang="en-US" altLang="zh-CN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13610" y="2153285"/>
            <a:ext cx="2424430" cy="539115"/>
            <a:chOff x="3566" y="7006"/>
            <a:chExt cx="3818" cy="849"/>
          </a:xfrm>
        </p:grpSpPr>
        <p:sp>
          <p:nvSpPr>
            <p:cNvPr id="4" name="圆角矩形 3"/>
            <p:cNvSpPr/>
            <p:nvPr/>
          </p:nvSpPr>
          <p:spPr>
            <a:xfrm>
              <a:off x="3566" y="7006"/>
              <a:ext cx="3818" cy="849"/>
            </a:xfrm>
            <a:prstGeom prst="roundRect">
              <a:avLst>
                <a:gd name="adj" fmla="val 22261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737" y="7068"/>
              <a:ext cx="34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b="1" i="1" dirty="0">
                  <a:solidFill>
                    <a:schemeClr val="bg1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 </a:t>
              </a:r>
              <a:r>
                <a:rPr lang="zh-CN" altLang="en-US" sz="2400" b="1" i="1" dirty="0">
                  <a:solidFill>
                    <a:schemeClr val="bg1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实习内</a:t>
              </a:r>
              <a:r>
                <a:rPr lang="zh-CN" altLang="en-US" sz="2400" b="1" i="1" dirty="0" smtClean="0">
                  <a:solidFill>
                    <a:schemeClr val="bg1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容</a:t>
              </a:r>
              <a:r>
                <a:rPr lang="en-US" altLang="zh-CN" sz="2400" b="1" i="1" dirty="0" smtClean="0">
                  <a:solidFill>
                    <a:schemeClr val="bg1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1</a:t>
              </a:r>
              <a:endParaRPr lang="zh-CN" altLang="en-US" sz="2400" b="1" i="1" dirty="0">
                <a:solidFill>
                  <a:schemeClr val="bg1"/>
                </a:solidFill>
                <a:latin typeface="MS UI Gothic" panose="020B0600070205080204" charset="-128"/>
                <a:ea typeface="宋体" panose="02010600030101010101" pitchFamily="2" charset="-122"/>
              </a:endParaRPr>
            </a:p>
          </p:txBody>
        </p:sp>
      </p:grpSp>
      <p:pic>
        <p:nvPicPr>
          <p:cNvPr id="15" name="图片 14" descr="框架"/>
          <p:cNvPicPr>
            <a:picLocks noChangeAspect="1"/>
          </p:cNvPicPr>
          <p:nvPr/>
        </p:nvPicPr>
        <p:blipFill>
          <a:blip r:embed="rId4"/>
          <a:srcRect l="20015" t="3028" r="20674" b="-583"/>
          <a:stretch>
            <a:fillRect/>
          </a:stretch>
        </p:blipFill>
        <p:spPr>
          <a:xfrm rot="16200000">
            <a:off x="6992089" y="999971"/>
            <a:ext cx="4280331" cy="53752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604038" y="2692400"/>
            <a:ext cx="788035" cy="1386840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781520" y="3074848"/>
            <a:ext cx="433238" cy="604111"/>
            <a:chOff x="2266632" y="5615483"/>
            <a:chExt cx="433238" cy="604111"/>
          </a:xfrm>
          <a:solidFill>
            <a:schemeClr val="bg1"/>
          </a:solidFill>
        </p:grpSpPr>
        <p:sp>
          <p:nvSpPr>
            <p:cNvPr id="18" name="Freeform 241"/>
            <p:cNvSpPr/>
            <p:nvPr/>
          </p:nvSpPr>
          <p:spPr bwMode="auto">
            <a:xfrm>
              <a:off x="2266632" y="5708320"/>
              <a:ext cx="433238" cy="511274"/>
            </a:xfrm>
            <a:custGeom>
              <a:avLst/>
              <a:gdLst>
                <a:gd name="T0" fmla="*/ 168 w 205"/>
                <a:gd name="T1" fmla="*/ 0 h 242"/>
                <a:gd name="T2" fmla="*/ 161 w 205"/>
                <a:gd name="T3" fmla="*/ 0 h 242"/>
                <a:gd name="T4" fmla="*/ 161 w 205"/>
                <a:gd name="T5" fmla="*/ 23 h 242"/>
                <a:gd name="T6" fmla="*/ 183 w 205"/>
                <a:gd name="T7" fmla="*/ 48 h 242"/>
                <a:gd name="T8" fmla="*/ 183 w 205"/>
                <a:gd name="T9" fmla="*/ 195 h 242"/>
                <a:gd name="T10" fmla="*/ 157 w 205"/>
                <a:gd name="T11" fmla="*/ 220 h 242"/>
                <a:gd name="T12" fmla="*/ 47 w 205"/>
                <a:gd name="T13" fmla="*/ 220 h 242"/>
                <a:gd name="T14" fmla="*/ 22 w 205"/>
                <a:gd name="T15" fmla="*/ 195 h 242"/>
                <a:gd name="T16" fmla="*/ 22 w 205"/>
                <a:gd name="T17" fmla="*/ 48 h 242"/>
                <a:gd name="T18" fmla="*/ 44 w 205"/>
                <a:gd name="T19" fmla="*/ 23 h 242"/>
                <a:gd name="T20" fmla="*/ 44 w 205"/>
                <a:gd name="T21" fmla="*/ 0 h 242"/>
                <a:gd name="T22" fmla="*/ 36 w 205"/>
                <a:gd name="T23" fmla="*/ 0 h 242"/>
                <a:gd name="T24" fmla="*/ 0 w 205"/>
                <a:gd name="T25" fmla="*/ 37 h 242"/>
                <a:gd name="T26" fmla="*/ 0 w 205"/>
                <a:gd name="T27" fmla="*/ 206 h 242"/>
                <a:gd name="T28" fmla="*/ 36 w 205"/>
                <a:gd name="T29" fmla="*/ 242 h 242"/>
                <a:gd name="T30" fmla="*/ 168 w 205"/>
                <a:gd name="T31" fmla="*/ 242 h 242"/>
                <a:gd name="T32" fmla="*/ 205 w 205"/>
                <a:gd name="T33" fmla="*/ 206 h 242"/>
                <a:gd name="T34" fmla="*/ 205 w 205"/>
                <a:gd name="T35" fmla="*/ 37 h 242"/>
                <a:gd name="T36" fmla="*/ 168 w 205"/>
                <a:gd name="T3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5" h="242">
                  <a:moveTo>
                    <a:pt x="168" y="0"/>
                  </a:moveTo>
                  <a:cubicBezTo>
                    <a:pt x="161" y="0"/>
                    <a:pt x="161" y="0"/>
                    <a:pt x="161" y="0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73" y="24"/>
                    <a:pt x="183" y="35"/>
                    <a:pt x="183" y="48"/>
                  </a:cubicBezTo>
                  <a:cubicBezTo>
                    <a:pt x="183" y="195"/>
                    <a:pt x="183" y="195"/>
                    <a:pt x="183" y="195"/>
                  </a:cubicBezTo>
                  <a:cubicBezTo>
                    <a:pt x="183" y="209"/>
                    <a:pt x="171" y="220"/>
                    <a:pt x="157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33" y="220"/>
                    <a:pt x="22" y="209"/>
                    <a:pt x="22" y="195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35"/>
                    <a:pt x="31" y="24"/>
                    <a:pt x="44" y="23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26"/>
                    <a:pt x="16" y="242"/>
                    <a:pt x="36" y="242"/>
                  </a:cubicBezTo>
                  <a:cubicBezTo>
                    <a:pt x="168" y="242"/>
                    <a:pt x="168" y="242"/>
                    <a:pt x="168" y="242"/>
                  </a:cubicBezTo>
                  <a:cubicBezTo>
                    <a:pt x="189" y="242"/>
                    <a:pt x="205" y="226"/>
                    <a:pt x="205" y="206"/>
                  </a:cubicBezTo>
                  <a:cubicBezTo>
                    <a:pt x="205" y="37"/>
                    <a:pt x="205" y="37"/>
                    <a:pt x="205" y="37"/>
                  </a:cubicBezTo>
                  <a:cubicBezTo>
                    <a:pt x="205" y="17"/>
                    <a:pt x="189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42"/>
            <p:cNvSpPr>
              <a:spLocks noEditPoints="1"/>
            </p:cNvSpPr>
            <p:nvPr/>
          </p:nvSpPr>
          <p:spPr bwMode="auto">
            <a:xfrm>
              <a:off x="2328523" y="5771556"/>
              <a:ext cx="310801" cy="387492"/>
            </a:xfrm>
            <a:custGeom>
              <a:avLst/>
              <a:gdLst>
                <a:gd name="T0" fmla="*/ 15 w 147"/>
                <a:gd name="T1" fmla="*/ 0 h 183"/>
                <a:gd name="T2" fmla="*/ 0 w 147"/>
                <a:gd name="T3" fmla="*/ 18 h 183"/>
                <a:gd name="T4" fmla="*/ 0 w 147"/>
                <a:gd name="T5" fmla="*/ 165 h 183"/>
                <a:gd name="T6" fmla="*/ 18 w 147"/>
                <a:gd name="T7" fmla="*/ 183 h 183"/>
                <a:gd name="T8" fmla="*/ 128 w 147"/>
                <a:gd name="T9" fmla="*/ 183 h 183"/>
                <a:gd name="T10" fmla="*/ 147 w 147"/>
                <a:gd name="T11" fmla="*/ 165 h 183"/>
                <a:gd name="T12" fmla="*/ 147 w 147"/>
                <a:gd name="T13" fmla="*/ 18 h 183"/>
                <a:gd name="T14" fmla="*/ 132 w 147"/>
                <a:gd name="T15" fmla="*/ 0 h 183"/>
                <a:gd name="T16" fmla="*/ 132 w 147"/>
                <a:gd name="T17" fmla="*/ 14 h 183"/>
                <a:gd name="T18" fmla="*/ 15 w 147"/>
                <a:gd name="T19" fmla="*/ 14 h 183"/>
                <a:gd name="T20" fmla="*/ 15 w 147"/>
                <a:gd name="T21" fmla="*/ 0 h 183"/>
                <a:gd name="T22" fmla="*/ 22 w 147"/>
                <a:gd name="T23" fmla="*/ 36 h 183"/>
                <a:gd name="T24" fmla="*/ 125 w 147"/>
                <a:gd name="T25" fmla="*/ 36 h 183"/>
                <a:gd name="T26" fmla="*/ 125 w 147"/>
                <a:gd name="T27" fmla="*/ 51 h 183"/>
                <a:gd name="T28" fmla="*/ 22 w 147"/>
                <a:gd name="T29" fmla="*/ 51 h 183"/>
                <a:gd name="T30" fmla="*/ 22 w 147"/>
                <a:gd name="T31" fmla="*/ 36 h 183"/>
                <a:gd name="T32" fmla="*/ 22 w 147"/>
                <a:gd name="T33" fmla="*/ 73 h 183"/>
                <a:gd name="T34" fmla="*/ 125 w 147"/>
                <a:gd name="T35" fmla="*/ 73 h 183"/>
                <a:gd name="T36" fmla="*/ 125 w 147"/>
                <a:gd name="T37" fmla="*/ 88 h 183"/>
                <a:gd name="T38" fmla="*/ 22 w 147"/>
                <a:gd name="T39" fmla="*/ 88 h 183"/>
                <a:gd name="T40" fmla="*/ 22 w 147"/>
                <a:gd name="T41" fmla="*/ 73 h 183"/>
                <a:gd name="T42" fmla="*/ 22 w 147"/>
                <a:gd name="T43" fmla="*/ 110 h 183"/>
                <a:gd name="T44" fmla="*/ 125 w 147"/>
                <a:gd name="T45" fmla="*/ 110 h 183"/>
                <a:gd name="T46" fmla="*/ 125 w 147"/>
                <a:gd name="T47" fmla="*/ 124 h 183"/>
                <a:gd name="T48" fmla="*/ 22 w 147"/>
                <a:gd name="T49" fmla="*/ 124 h 183"/>
                <a:gd name="T50" fmla="*/ 22 w 147"/>
                <a:gd name="T51" fmla="*/ 11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183">
                  <a:moveTo>
                    <a:pt x="15" y="0"/>
                  </a:moveTo>
                  <a:cubicBezTo>
                    <a:pt x="6" y="2"/>
                    <a:pt x="0" y="9"/>
                    <a:pt x="0" y="18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75"/>
                    <a:pt x="8" y="183"/>
                    <a:pt x="18" y="183"/>
                  </a:cubicBezTo>
                  <a:cubicBezTo>
                    <a:pt x="128" y="183"/>
                    <a:pt x="128" y="183"/>
                    <a:pt x="128" y="183"/>
                  </a:cubicBezTo>
                  <a:cubicBezTo>
                    <a:pt x="138" y="183"/>
                    <a:pt x="147" y="175"/>
                    <a:pt x="147" y="165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7" y="9"/>
                    <a:pt x="140" y="2"/>
                    <a:pt x="132" y="0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0"/>
                  </a:lnTo>
                  <a:close/>
                  <a:moveTo>
                    <a:pt x="22" y="36"/>
                  </a:moveTo>
                  <a:cubicBezTo>
                    <a:pt x="125" y="36"/>
                    <a:pt x="125" y="36"/>
                    <a:pt x="125" y="36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22" y="51"/>
                    <a:pt x="22" y="51"/>
                    <a:pt x="22" y="51"/>
                  </a:cubicBezTo>
                  <a:lnTo>
                    <a:pt x="22" y="36"/>
                  </a:lnTo>
                  <a:close/>
                  <a:moveTo>
                    <a:pt x="22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2" y="73"/>
                  </a:lnTo>
                  <a:close/>
                  <a:moveTo>
                    <a:pt x="22" y="110"/>
                  </a:moveTo>
                  <a:cubicBezTo>
                    <a:pt x="125" y="110"/>
                    <a:pt x="125" y="110"/>
                    <a:pt x="125" y="110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22" y="124"/>
                    <a:pt x="22" y="124"/>
                    <a:pt x="22" y="124"/>
                  </a:cubicBezTo>
                  <a:lnTo>
                    <a:pt x="22" y="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43"/>
            <p:cNvSpPr/>
            <p:nvPr/>
          </p:nvSpPr>
          <p:spPr bwMode="auto">
            <a:xfrm>
              <a:off x="2374269" y="5615483"/>
              <a:ext cx="217964" cy="139928"/>
            </a:xfrm>
            <a:custGeom>
              <a:avLst/>
              <a:gdLst>
                <a:gd name="T0" fmla="*/ 103 w 103"/>
                <a:gd name="T1" fmla="*/ 30 h 66"/>
                <a:gd name="T2" fmla="*/ 81 w 103"/>
                <a:gd name="T3" fmla="*/ 30 h 66"/>
                <a:gd name="T4" fmla="*/ 51 w 103"/>
                <a:gd name="T5" fmla="*/ 0 h 66"/>
                <a:gd name="T6" fmla="*/ 22 w 103"/>
                <a:gd name="T7" fmla="*/ 30 h 66"/>
                <a:gd name="T8" fmla="*/ 0 w 103"/>
                <a:gd name="T9" fmla="*/ 30 h 66"/>
                <a:gd name="T10" fmla="*/ 0 w 103"/>
                <a:gd name="T11" fmla="*/ 66 h 66"/>
                <a:gd name="T12" fmla="*/ 103 w 103"/>
                <a:gd name="T13" fmla="*/ 66 h 66"/>
                <a:gd name="T14" fmla="*/ 103 w 103"/>
                <a:gd name="T15" fmla="*/ 3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66">
                  <a:moveTo>
                    <a:pt x="103" y="30"/>
                  </a:moveTo>
                  <a:cubicBezTo>
                    <a:pt x="81" y="30"/>
                    <a:pt x="81" y="30"/>
                    <a:pt x="81" y="30"/>
                  </a:cubicBezTo>
                  <a:cubicBezTo>
                    <a:pt x="81" y="13"/>
                    <a:pt x="68" y="0"/>
                    <a:pt x="51" y="0"/>
                  </a:cubicBezTo>
                  <a:cubicBezTo>
                    <a:pt x="35" y="0"/>
                    <a:pt x="22" y="13"/>
                    <a:pt x="22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03" y="66"/>
                    <a:pt x="103" y="66"/>
                    <a:pt x="103" y="66"/>
                  </a:cubicBezTo>
                  <a:lnTo>
                    <a:pt x="10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20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0195" y="2965450"/>
            <a:ext cx="388493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后来设计师让我们先从基础学起，去整理和了解人体工程学和家具尺寸，再去布置房子和灯光。</a:t>
            </a:r>
            <a:endParaRPr lang="en-US" altLang="zh-CN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13610" y="2153285"/>
            <a:ext cx="2424430" cy="539115"/>
            <a:chOff x="3566" y="7006"/>
            <a:chExt cx="3818" cy="849"/>
          </a:xfrm>
        </p:grpSpPr>
        <p:sp>
          <p:nvSpPr>
            <p:cNvPr id="4" name="圆角矩形 3"/>
            <p:cNvSpPr/>
            <p:nvPr/>
          </p:nvSpPr>
          <p:spPr>
            <a:xfrm>
              <a:off x="3566" y="7006"/>
              <a:ext cx="3818" cy="849"/>
            </a:xfrm>
            <a:prstGeom prst="roundRect">
              <a:avLst>
                <a:gd name="adj" fmla="val 22261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737" y="7068"/>
              <a:ext cx="34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 </a:t>
              </a:r>
              <a:r>
                <a:rPr lang="zh-CN" altLang="en-US" sz="2400" b="1" i="1" dirty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实习内</a:t>
              </a:r>
              <a:r>
                <a:rPr lang="zh-CN" altLang="en-US" sz="2400" b="1" i="1" dirty="0" smtClean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容</a:t>
              </a:r>
              <a:r>
                <a:rPr lang="en-US" altLang="zh-CN" sz="2400" b="1" i="1" dirty="0" smtClean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2</a:t>
              </a:r>
              <a:endParaRPr lang="zh-CN" altLang="en-US" sz="2400" b="1" i="1" dirty="0">
                <a:solidFill>
                  <a:prstClr val="white"/>
                </a:solidFill>
                <a:latin typeface="MS UI Gothic" panose="020B0600070205080204" charset="-128"/>
                <a:ea typeface="宋体" panose="02010600030101010101" pitchFamily="2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604038" y="2692400"/>
            <a:ext cx="788035" cy="1386840"/>
          </a:xfrm>
          <a:prstGeom prst="rect">
            <a:avLst/>
          </a:prstGeom>
          <a:solidFill>
            <a:srgbClr val="87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781520" y="3074848"/>
            <a:ext cx="433238" cy="604111"/>
            <a:chOff x="2266632" y="5615483"/>
            <a:chExt cx="433238" cy="604111"/>
          </a:xfrm>
          <a:solidFill>
            <a:schemeClr val="bg1"/>
          </a:solidFill>
        </p:grpSpPr>
        <p:sp>
          <p:nvSpPr>
            <p:cNvPr id="18" name="Freeform 241"/>
            <p:cNvSpPr/>
            <p:nvPr/>
          </p:nvSpPr>
          <p:spPr bwMode="auto">
            <a:xfrm>
              <a:off x="2266632" y="5708320"/>
              <a:ext cx="433238" cy="511274"/>
            </a:xfrm>
            <a:custGeom>
              <a:avLst/>
              <a:gdLst>
                <a:gd name="T0" fmla="*/ 168 w 205"/>
                <a:gd name="T1" fmla="*/ 0 h 242"/>
                <a:gd name="T2" fmla="*/ 161 w 205"/>
                <a:gd name="T3" fmla="*/ 0 h 242"/>
                <a:gd name="T4" fmla="*/ 161 w 205"/>
                <a:gd name="T5" fmla="*/ 23 h 242"/>
                <a:gd name="T6" fmla="*/ 183 w 205"/>
                <a:gd name="T7" fmla="*/ 48 h 242"/>
                <a:gd name="T8" fmla="*/ 183 w 205"/>
                <a:gd name="T9" fmla="*/ 195 h 242"/>
                <a:gd name="T10" fmla="*/ 157 w 205"/>
                <a:gd name="T11" fmla="*/ 220 h 242"/>
                <a:gd name="T12" fmla="*/ 47 w 205"/>
                <a:gd name="T13" fmla="*/ 220 h 242"/>
                <a:gd name="T14" fmla="*/ 22 w 205"/>
                <a:gd name="T15" fmla="*/ 195 h 242"/>
                <a:gd name="T16" fmla="*/ 22 w 205"/>
                <a:gd name="T17" fmla="*/ 48 h 242"/>
                <a:gd name="T18" fmla="*/ 44 w 205"/>
                <a:gd name="T19" fmla="*/ 23 h 242"/>
                <a:gd name="T20" fmla="*/ 44 w 205"/>
                <a:gd name="T21" fmla="*/ 0 h 242"/>
                <a:gd name="T22" fmla="*/ 36 w 205"/>
                <a:gd name="T23" fmla="*/ 0 h 242"/>
                <a:gd name="T24" fmla="*/ 0 w 205"/>
                <a:gd name="T25" fmla="*/ 37 h 242"/>
                <a:gd name="T26" fmla="*/ 0 w 205"/>
                <a:gd name="T27" fmla="*/ 206 h 242"/>
                <a:gd name="T28" fmla="*/ 36 w 205"/>
                <a:gd name="T29" fmla="*/ 242 h 242"/>
                <a:gd name="T30" fmla="*/ 168 w 205"/>
                <a:gd name="T31" fmla="*/ 242 h 242"/>
                <a:gd name="T32" fmla="*/ 205 w 205"/>
                <a:gd name="T33" fmla="*/ 206 h 242"/>
                <a:gd name="T34" fmla="*/ 205 w 205"/>
                <a:gd name="T35" fmla="*/ 37 h 242"/>
                <a:gd name="T36" fmla="*/ 168 w 205"/>
                <a:gd name="T3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5" h="242">
                  <a:moveTo>
                    <a:pt x="168" y="0"/>
                  </a:moveTo>
                  <a:cubicBezTo>
                    <a:pt x="161" y="0"/>
                    <a:pt x="161" y="0"/>
                    <a:pt x="161" y="0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73" y="24"/>
                    <a:pt x="183" y="35"/>
                    <a:pt x="183" y="48"/>
                  </a:cubicBezTo>
                  <a:cubicBezTo>
                    <a:pt x="183" y="195"/>
                    <a:pt x="183" y="195"/>
                    <a:pt x="183" y="195"/>
                  </a:cubicBezTo>
                  <a:cubicBezTo>
                    <a:pt x="183" y="209"/>
                    <a:pt x="171" y="220"/>
                    <a:pt x="157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33" y="220"/>
                    <a:pt x="22" y="209"/>
                    <a:pt x="22" y="195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35"/>
                    <a:pt x="31" y="24"/>
                    <a:pt x="44" y="23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26"/>
                    <a:pt x="16" y="242"/>
                    <a:pt x="36" y="242"/>
                  </a:cubicBezTo>
                  <a:cubicBezTo>
                    <a:pt x="168" y="242"/>
                    <a:pt x="168" y="242"/>
                    <a:pt x="168" y="242"/>
                  </a:cubicBezTo>
                  <a:cubicBezTo>
                    <a:pt x="189" y="242"/>
                    <a:pt x="205" y="226"/>
                    <a:pt x="205" y="206"/>
                  </a:cubicBezTo>
                  <a:cubicBezTo>
                    <a:pt x="205" y="37"/>
                    <a:pt x="205" y="37"/>
                    <a:pt x="205" y="37"/>
                  </a:cubicBezTo>
                  <a:cubicBezTo>
                    <a:pt x="205" y="17"/>
                    <a:pt x="189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42"/>
            <p:cNvSpPr>
              <a:spLocks noEditPoints="1"/>
            </p:cNvSpPr>
            <p:nvPr/>
          </p:nvSpPr>
          <p:spPr bwMode="auto">
            <a:xfrm>
              <a:off x="2328523" y="5771556"/>
              <a:ext cx="310801" cy="387492"/>
            </a:xfrm>
            <a:custGeom>
              <a:avLst/>
              <a:gdLst>
                <a:gd name="T0" fmla="*/ 15 w 147"/>
                <a:gd name="T1" fmla="*/ 0 h 183"/>
                <a:gd name="T2" fmla="*/ 0 w 147"/>
                <a:gd name="T3" fmla="*/ 18 h 183"/>
                <a:gd name="T4" fmla="*/ 0 w 147"/>
                <a:gd name="T5" fmla="*/ 165 h 183"/>
                <a:gd name="T6" fmla="*/ 18 w 147"/>
                <a:gd name="T7" fmla="*/ 183 h 183"/>
                <a:gd name="T8" fmla="*/ 128 w 147"/>
                <a:gd name="T9" fmla="*/ 183 h 183"/>
                <a:gd name="T10" fmla="*/ 147 w 147"/>
                <a:gd name="T11" fmla="*/ 165 h 183"/>
                <a:gd name="T12" fmla="*/ 147 w 147"/>
                <a:gd name="T13" fmla="*/ 18 h 183"/>
                <a:gd name="T14" fmla="*/ 132 w 147"/>
                <a:gd name="T15" fmla="*/ 0 h 183"/>
                <a:gd name="T16" fmla="*/ 132 w 147"/>
                <a:gd name="T17" fmla="*/ 14 h 183"/>
                <a:gd name="T18" fmla="*/ 15 w 147"/>
                <a:gd name="T19" fmla="*/ 14 h 183"/>
                <a:gd name="T20" fmla="*/ 15 w 147"/>
                <a:gd name="T21" fmla="*/ 0 h 183"/>
                <a:gd name="T22" fmla="*/ 22 w 147"/>
                <a:gd name="T23" fmla="*/ 36 h 183"/>
                <a:gd name="T24" fmla="*/ 125 w 147"/>
                <a:gd name="T25" fmla="*/ 36 h 183"/>
                <a:gd name="T26" fmla="*/ 125 w 147"/>
                <a:gd name="T27" fmla="*/ 51 h 183"/>
                <a:gd name="T28" fmla="*/ 22 w 147"/>
                <a:gd name="T29" fmla="*/ 51 h 183"/>
                <a:gd name="T30" fmla="*/ 22 w 147"/>
                <a:gd name="T31" fmla="*/ 36 h 183"/>
                <a:gd name="T32" fmla="*/ 22 w 147"/>
                <a:gd name="T33" fmla="*/ 73 h 183"/>
                <a:gd name="T34" fmla="*/ 125 w 147"/>
                <a:gd name="T35" fmla="*/ 73 h 183"/>
                <a:gd name="T36" fmla="*/ 125 w 147"/>
                <a:gd name="T37" fmla="*/ 88 h 183"/>
                <a:gd name="T38" fmla="*/ 22 w 147"/>
                <a:gd name="T39" fmla="*/ 88 h 183"/>
                <a:gd name="T40" fmla="*/ 22 w 147"/>
                <a:gd name="T41" fmla="*/ 73 h 183"/>
                <a:gd name="T42" fmla="*/ 22 w 147"/>
                <a:gd name="T43" fmla="*/ 110 h 183"/>
                <a:gd name="T44" fmla="*/ 125 w 147"/>
                <a:gd name="T45" fmla="*/ 110 h 183"/>
                <a:gd name="T46" fmla="*/ 125 w 147"/>
                <a:gd name="T47" fmla="*/ 124 h 183"/>
                <a:gd name="T48" fmla="*/ 22 w 147"/>
                <a:gd name="T49" fmla="*/ 124 h 183"/>
                <a:gd name="T50" fmla="*/ 22 w 147"/>
                <a:gd name="T51" fmla="*/ 11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183">
                  <a:moveTo>
                    <a:pt x="15" y="0"/>
                  </a:moveTo>
                  <a:cubicBezTo>
                    <a:pt x="6" y="2"/>
                    <a:pt x="0" y="9"/>
                    <a:pt x="0" y="18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75"/>
                    <a:pt x="8" y="183"/>
                    <a:pt x="18" y="183"/>
                  </a:cubicBezTo>
                  <a:cubicBezTo>
                    <a:pt x="128" y="183"/>
                    <a:pt x="128" y="183"/>
                    <a:pt x="128" y="183"/>
                  </a:cubicBezTo>
                  <a:cubicBezTo>
                    <a:pt x="138" y="183"/>
                    <a:pt x="147" y="175"/>
                    <a:pt x="147" y="165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7" y="9"/>
                    <a:pt x="140" y="2"/>
                    <a:pt x="132" y="0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0"/>
                  </a:lnTo>
                  <a:close/>
                  <a:moveTo>
                    <a:pt x="22" y="36"/>
                  </a:moveTo>
                  <a:cubicBezTo>
                    <a:pt x="125" y="36"/>
                    <a:pt x="125" y="36"/>
                    <a:pt x="125" y="36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22" y="51"/>
                    <a:pt x="22" y="51"/>
                    <a:pt x="22" y="51"/>
                  </a:cubicBezTo>
                  <a:lnTo>
                    <a:pt x="22" y="36"/>
                  </a:lnTo>
                  <a:close/>
                  <a:moveTo>
                    <a:pt x="22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2" y="73"/>
                  </a:lnTo>
                  <a:close/>
                  <a:moveTo>
                    <a:pt x="22" y="110"/>
                  </a:moveTo>
                  <a:cubicBezTo>
                    <a:pt x="125" y="110"/>
                    <a:pt x="125" y="110"/>
                    <a:pt x="125" y="110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22" y="124"/>
                    <a:pt x="22" y="124"/>
                    <a:pt x="22" y="124"/>
                  </a:cubicBezTo>
                  <a:lnTo>
                    <a:pt x="22" y="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43"/>
            <p:cNvSpPr/>
            <p:nvPr/>
          </p:nvSpPr>
          <p:spPr bwMode="auto">
            <a:xfrm>
              <a:off x="2374269" y="5615483"/>
              <a:ext cx="217964" cy="139928"/>
            </a:xfrm>
            <a:custGeom>
              <a:avLst/>
              <a:gdLst>
                <a:gd name="T0" fmla="*/ 103 w 103"/>
                <a:gd name="T1" fmla="*/ 30 h 66"/>
                <a:gd name="T2" fmla="*/ 81 w 103"/>
                <a:gd name="T3" fmla="*/ 30 h 66"/>
                <a:gd name="T4" fmla="*/ 51 w 103"/>
                <a:gd name="T5" fmla="*/ 0 h 66"/>
                <a:gd name="T6" fmla="*/ 22 w 103"/>
                <a:gd name="T7" fmla="*/ 30 h 66"/>
                <a:gd name="T8" fmla="*/ 0 w 103"/>
                <a:gd name="T9" fmla="*/ 30 h 66"/>
                <a:gd name="T10" fmla="*/ 0 w 103"/>
                <a:gd name="T11" fmla="*/ 66 h 66"/>
                <a:gd name="T12" fmla="*/ 103 w 103"/>
                <a:gd name="T13" fmla="*/ 66 h 66"/>
                <a:gd name="T14" fmla="*/ 103 w 103"/>
                <a:gd name="T15" fmla="*/ 3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66">
                  <a:moveTo>
                    <a:pt x="103" y="30"/>
                  </a:moveTo>
                  <a:cubicBezTo>
                    <a:pt x="81" y="30"/>
                    <a:pt x="81" y="30"/>
                    <a:pt x="81" y="30"/>
                  </a:cubicBezTo>
                  <a:cubicBezTo>
                    <a:pt x="81" y="13"/>
                    <a:pt x="68" y="0"/>
                    <a:pt x="51" y="0"/>
                  </a:cubicBezTo>
                  <a:cubicBezTo>
                    <a:pt x="35" y="0"/>
                    <a:pt x="22" y="13"/>
                    <a:pt x="22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03" y="66"/>
                    <a:pt x="103" y="66"/>
                    <a:pt x="103" y="66"/>
                  </a:cubicBezTo>
                  <a:lnTo>
                    <a:pt x="10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44" y="350520"/>
            <a:ext cx="5357546" cy="6156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60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2110" y="350519"/>
            <a:ext cx="11447780" cy="6156325"/>
          </a:xfrm>
          <a:prstGeom prst="rect">
            <a:avLst/>
          </a:prstGeom>
          <a:solidFill>
            <a:srgbClr val="87BDC3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57680" y="3035470"/>
            <a:ext cx="388493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完整的平面布置图</a:t>
            </a:r>
            <a:endParaRPr lang="en-US" altLang="zh-CN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25930" y="2164080"/>
            <a:ext cx="2424430" cy="539115"/>
            <a:chOff x="2798" y="7023"/>
            <a:chExt cx="3818" cy="849"/>
          </a:xfrm>
        </p:grpSpPr>
        <p:sp>
          <p:nvSpPr>
            <p:cNvPr id="4" name="圆角矩形 3"/>
            <p:cNvSpPr/>
            <p:nvPr/>
          </p:nvSpPr>
          <p:spPr>
            <a:xfrm>
              <a:off x="2798" y="7023"/>
              <a:ext cx="3818" cy="849"/>
            </a:xfrm>
            <a:prstGeom prst="roundRect">
              <a:avLst>
                <a:gd name="adj" fmla="val 22261"/>
              </a:avLst>
            </a:prstGeom>
            <a:solidFill>
              <a:srgbClr val="87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983" y="7085"/>
              <a:ext cx="34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 smtClean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 </a:t>
              </a:r>
              <a:r>
                <a:rPr lang="zh-CN" altLang="en-US" sz="2400" b="1" i="1" dirty="0" smtClean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实习内容</a:t>
              </a:r>
              <a:r>
                <a:rPr lang="en-US" altLang="zh-CN" sz="2400" b="1" i="1" dirty="0">
                  <a:solidFill>
                    <a:prstClr val="white"/>
                  </a:solidFill>
                  <a:latin typeface="MS UI Gothic" panose="020B0600070205080204" charset="-128"/>
                  <a:ea typeface="宋体" panose="02010600030101010101" pitchFamily="2" charset="-122"/>
                </a:rPr>
                <a:t>3</a:t>
              </a:r>
              <a:endParaRPr lang="zh-CN" altLang="en-US" sz="2400" b="1" i="1" dirty="0">
                <a:solidFill>
                  <a:prstClr val="white"/>
                </a:solidFill>
                <a:latin typeface="MS UI Gothic" panose="020B0600070205080204" charset="-128"/>
                <a:ea typeface="宋体" panose="02010600030101010101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83" y="700788"/>
            <a:ext cx="6960618" cy="5315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91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jb3VudCI6MiwiaGRpZCI6ImFiNDQyYWM3Zjg4NmI4NTY4Mjk1MTIzNWU3NTVhMTQzIiwidXNlckNvdW50Ijoy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2007</Words>
  <Application>Microsoft Office PowerPoint</Application>
  <PresentationFormat>自定义</PresentationFormat>
  <Paragraphs>111</Paragraphs>
  <Slides>27</Slides>
  <Notes>27</Notes>
  <HiddenSlides>0</HiddenSlides>
  <MMClips>0</MMClips>
  <ScaleCrop>false</ScaleCrop>
  <HeadingPairs>
    <vt:vector size="4" baseType="variant">
      <vt:variant>
        <vt:lpstr>主题</vt:lpstr>
      </vt:variant>
      <vt:variant>
        <vt:i4>6</vt:i4>
      </vt:variant>
      <vt:variant>
        <vt:lpstr>幻灯片标题</vt:lpstr>
      </vt:variant>
      <vt:variant>
        <vt:i4>27</vt:i4>
      </vt:variant>
    </vt:vector>
  </HeadingPairs>
  <TitlesOfParts>
    <vt:vector size="33" baseType="lpstr">
      <vt:lpstr>Office 主题​​</vt:lpstr>
      <vt:lpstr>1_Office 主题​​</vt:lpstr>
      <vt:lpstr>2_Office 主题​​</vt:lpstr>
      <vt:lpstr>3_Office 主题​​</vt:lpstr>
      <vt:lpstr>4_Office 主题​​</vt:lpstr>
      <vt:lpstr>6_Office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xb21cn</cp:lastModifiedBy>
  <cp:revision>65</cp:revision>
  <dcterms:created xsi:type="dcterms:W3CDTF">2019-06-19T02:08:00Z</dcterms:created>
  <dcterms:modified xsi:type="dcterms:W3CDTF">2022-10-28T06:59:26Z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v1.0_mb_VIx4U8BIaLjTEkggpEFj9g==</vt:lpwstr>
  </property>
  <property fmtid="{D5CDD505-2E9C-101B-9397-08002B2CF9AE}" pid="4" name="ICV">
    <vt:lpwstr>453D2E2D64CC44E4B2B4710B797B549E</vt:lpwstr>
  </property>
</Properties>
</file>