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9"/>
    <p:sldId id="257" r:id="rId20"/>
    <p:sldId id="258" r:id="rId21"/>
    <p:sldId id="259" r:id="rId22"/>
    <p:sldId id="260" r:id="rId23"/>
    <p:sldId id="261" r:id="rId24"/>
    <p:sldId id="262" r:id="rId25"/>
    <p:sldId id="263" r:id="rId26"/>
    <p:sldId id="264" r:id="rId27"/>
    <p:sldId id="265" r:id="rId28"/>
  </p:sldIdLst>
  <p:sldSz cx="18288000" cy="10287000"/>
  <p:notesSz cx="6858000" cy="9144000"/>
  <p:embeddedFontLst>
    <p:embeddedFont>
      <p:font typeface="Aileron Regular" charset="1" panose="00000500000000000000"/>
      <p:regular r:id="rId6"/>
    </p:embeddedFont>
    <p:embeddedFont>
      <p:font typeface="Aileron Regular Bold" charset="1" panose="00000800000000000000"/>
      <p:regular r:id="rId7"/>
    </p:embeddedFont>
    <p:embeddedFont>
      <p:font typeface="Aileron Regular Italics" charset="1" panose="00000500000000000000"/>
      <p:regular r:id="rId8"/>
    </p:embeddedFont>
    <p:embeddedFont>
      <p:font typeface="Aileron Regular Bold Italics" charset="1" panose="00000800000000000000"/>
      <p:regular r:id="rId9"/>
    </p:embeddedFont>
    <p:embeddedFont>
      <p:font typeface="Arimo" charset="1" panose="020B0604020202020204"/>
      <p:regular r:id="rId10"/>
    </p:embeddedFont>
    <p:embeddedFont>
      <p:font typeface="Arimo Bold" charset="1" panose="020B0704020202020204"/>
      <p:regular r:id="rId11"/>
    </p:embeddedFont>
    <p:embeddedFont>
      <p:font typeface="Arimo Italics" charset="1" panose="020B0604020202090204"/>
      <p:regular r:id="rId12"/>
    </p:embeddedFont>
    <p:embeddedFont>
      <p:font typeface="Arimo Bold Italics" charset="1" panose="020B0704020202090204"/>
      <p:regular r:id="rId13"/>
    </p:embeddedFont>
    <p:embeddedFont>
      <p:font typeface="Agrandir Wide" charset="1" panose="00000505000000000000"/>
      <p:regular r:id="rId14"/>
    </p:embeddedFont>
    <p:embeddedFont>
      <p:font typeface="Agrandir Wide Bold" charset="1" panose="00000805000000000000"/>
      <p:regular r:id="rId15"/>
    </p:embeddedFont>
    <p:embeddedFont>
      <p:font typeface="Agrandir Wide Italics" charset="1" panose="00000505000000000000"/>
      <p:regular r:id="rId16"/>
    </p:embeddedFont>
    <p:embeddedFont>
      <p:font typeface="Agrandir Wide Bold Italics" charset="1" panose="00000805000000000000"/>
      <p:regular r:id="rId17"/>
    </p:embeddedFont>
    <p:embeddedFont>
      <p:font typeface="可画汤圆体" charset="1" panose="0200050000000000000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slides/slide1.xml" Type="http://schemas.openxmlformats.org/officeDocument/2006/relationships/slide"/><Relationship Id="rId2" Target="presProps.xml" Type="http://schemas.openxmlformats.org/officeDocument/2006/relationships/presProps"/><Relationship Id="rId20" Target="slides/slide2.xml" Type="http://schemas.openxmlformats.org/officeDocument/2006/relationships/slide"/><Relationship Id="rId21" Target="slides/slide3.xml" Type="http://schemas.openxmlformats.org/officeDocument/2006/relationships/slide"/><Relationship Id="rId22" Target="slides/slide4.xml" Type="http://schemas.openxmlformats.org/officeDocument/2006/relationships/slide"/><Relationship Id="rId23" Target="slides/slide5.xml" Type="http://schemas.openxmlformats.org/officeDocument/2006/relationships/slide"/><Relationship Id="rId24" Target="slides/slide6.xml" Type="http://schemas.openxmlformats.org/officeDocument/2006/relationships/slide"/><Relationship Id="rId25" Target="slides/slide7.xml" Type="http://schemas.openxmlformats.org/officeDocument/2006/relationships/slide"/><Relationship Id="rId26" Target="slides/slide8.xml" Type="http://schemas.openxmlformats.org/officeDocument/2006/relationships/slide"/><Relationship Id="rId27" Target="slides/slide9.xml" Type="http://schemas.openxmlformats.org/officeDocument/2006/relationships/slide"/><Relationship Id="rId28" Target="slides/slide10.xml" Type="http://schemas.openxmlformats.org/officeDocument/2006/relationships/slide"/><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8.png" Type="http://schemas.openxmlformats.org/officeDocument/2006/relationships/image"/><Relationship Id="rId5" Target="../media/image39.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0.png" Type="http://schemas.openxmlformats.org/officeDocument/2006/relationships/image"/><Relationship Id="rId11" Target="../media/image21.svg" Type="http://schemas.openxmlformats.org/officeDocument/2006/relationships/image"/><Relationship Id="rId2" Target="../media/image12.jpeg" Type="http://schemas.openxmlformats.org/officeDocument/2006/relationships/image"/><Relationship Id="rId3" Target="../media/image13.jpeg" Type="http://schemas.openxmlformats.org/officeDocument/2006/relationships/image"/><Relationship Id="rId4" Target="../media/image14.png" Type="http://schemas.openxmlformats.org/officeDocument/2006/relationships/image"/><Relationship Id="rId5" Target="../media/image15.svg" Type="http://schemas.openxmlformats.org/officeDocument/2006/relationships/image"/><Relationship Id="rId6" Target="../media/image16.png" Type="http://schemas.openxmlformats.org/officeDocument/2006/relationships/image"/><Relationship Id="rId7" Target="../media/image17.svg" Type="http://schemas.openxmlformats.org/officeDocument/2006/relationships/image"/><Relationship Id="rId8" Target="../media/image18.png" Type="http://schemas.openxmlformats.org/officeDocument/2006/relationships/image"/><Relationship Id="rId9" Target="../media/image19.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media/image23.jpe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26.png" Type="http://schemas.openxmlformats.org/officeDocument/2006/relationships/image"/><Relationship Id="rId7" Target="../media/image27.svg" Type="http://schemas.openxmlformats.org/officeDocument/2006/relationships/image"/><Relationship Id="rId8" Target="../media/image28.png" Type="http://schemas.openxmlformats.org/officeDocument/2006/relationships/image"/><Relationship Id="rId9" Target="../media/image29.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jpeg" Type="http://schemas.openxmlformats.org/officeDocument/2006/relationships/image"/><Relationship Id="rId3" Target="../media/image31.jpeg" Type="http://schemas.openxmlformats.org/officeDocument/2006/relationships/image"/><Relationship Id="rId4" Target="../media/image14.png" Type="http://schemas.openxmlformats.org/officeDocument/2006/relationships/image"/><Relationship Id="rId5" Target="../media/image15.svg" Type="http://schemas.openxmlformats.org/officeDocument/2006/relationships/image"/><Relationship Id="rId6" Target="../media/image16.png" Type="http://schemas.openxmlformats.org/officeDocument/2006/relationships/image"/><Relationship Id="rId7" Target="../media/image17.svg" Type="http://schemas.openxmlformats.org/officeDocument/2006/relationships/image"/><Relationship Id="rId8" Target="../media/image18.png" Type="http://schemas.openxmlformats.org/officeDocument/2006/relationships/image"/><Relationship Id="rId9" Target="../media/image19.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pn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26.png" Type="http://schemas.openxmlformats.org/officeDocument/2006/relationships/image"/><Relationship Id="rId7" Target="../media/image27.svg" Type="http://schemas.openxmlformats.org/officeDocument/2006/relationships/image"/><Relationship Id="rId8" Target="../media/image28.png" Type="http://schemas.openxmlformats.org/officeDocument/2006/relationships/image"/><Relationship Id="rId9" Target="../media/image29.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jpeg" Type="http://schemas.openxmlformats.org/officeDocument/2006/relationships/image"/><Relationship Id="rId3" Target="../media/image35.jpeg" Type="http://schemas.openxmlformats.org/officeDocument/2006/relationships/image"/><Relationship Id="rId4" Target="../media/image14.png" Type="http://schemas.openxmlformats.org/officeDocument/2006/relationships/image"/><Relationship Id="rId5" Target="../media/image15.svg" Type="http://schemas.openxmlformats.org/officeDocument/2006/relationships/image"/><Relationship Id="rId6" Target="../media/image16.png" Type="http://schemas.openxmlformats.org/officeDocument/2006/relationships/image"/><Relationship Id="rId7" Target="../media/image17.svg" Type="http://schemas.openxmlformats.org/officeDocument/2006/relationships/image"/><Relationship Id="rId8" Target="../media/image18.png" Type="http://schemas.openxmlformats.org/officeDocument/2006/relationships/image"/><Relationship Id="rId9" Target="../media/image19.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jpeg" Type="http://schemas.openxmlformats.org/officeDocument/2006/relationships/image"/><Relationship Id="rId3" Target="../media/image37.jpe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26.png" Type="http://schemas.openxmlformats.org/officeDocument/2006/relationships/image"/><Relationship Id="rId7" Target="../media/image27.svg" Type="http://schemas.openxmlformats.org/officeDocument/2006/relationships/image"/><Relationship Id="rId8" Target="../media/image28.png" Type="http://schemas.openxmlformats.org/officeDocument/2006/relationships/image"/><Relationship Id="rId9" Target="../media/image29.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8700" y="5748998"/>
            <a:ext cx="5368136" cy="968980"/>
            <a:chOff x="0" y="0"/>
            <a:chExt cx="1293590" cy="233501"/>
          </a:xfrm>
        </p:grpSpPr>
        <p:sp>
          <p:nvSpPr>
            <p:cNvPr name="Freeform 3" id="3"/>
            <p:cNvSpPr/>
            <p:nvPr/>
          </p:nvSpPr>
          <p:spPr>
            <a:xfrm>
              <a:off x="0" y="0"/>
              <a:ext cx="1293590" cy="233501"/>
            </a:xfrm>
            <a:custGeom>
              <a:avLst/>
              <a:gdLst/>
              <a:ahLst/>
              <a:cxnLst/>
              <a:rect r="r" b="b" t="t" l="l"/>
              <a:pathLst>
                <a:path h="233501" w="1293590">
                  <a:moveTo>
                    <a:pt x="116750" y="0"/>
                  </a:moveTo>
                  <a:lnTo>
                    <a:pt x="1176840" y="0"/>
                  </a:lnTo>
                  <a:cubicBezTo>
                    <a:pt x="1207804" y="0"/>
                    <a:pt x="1237500" y="12300"/>
                    <a:pt x="1259395" y="34195"/>
                  </a:cubicBezTo>
                  <a:cubicBezTo>
                    <a:pt x="1281290" y="56090"/>
                    <a:pt x="1293590" y="85786"/>
                    <a:pt x="1293590" y="116750"/>
                  </a:cubicBezTo>
                  <a:lnTo>
                    <a:pt x="1293590" y="116750"/>
                  </a:lnTo>
                  <a:cubicBezTo>
                    <a:pt x="1293590" y="181230"/>
                    <a:pt x="1241319" y="233501"/>
                    <a:pt x="1176840" y="233501"/>
                  </a:cubicBezTo>
                  <a:lnTo>
                    <a:pt x="116750" y="233501"/>
                  </a:lnTo>
                  <a:cubicBezTo>
                    <a:pt x="85786" y="233501"/>
                    <a:pt x="56090" y="221200"/>
                    <a:pt x="34195" y="199305"/>
                  </a:cubicBezTo>
                  <a:cubicBezTo>
                    <a:pt x="12300" y="177410"/>
                    <a:pt x="0" y="147714"/>
                    <a:pt x="0" y="116750"/>
                  </a:cubicBezTo>
                  <a:lnTo>
                    <a:pt x="0" y="116750"/>
                  </a:lnTo>
                  <a:cubicBezTo>
                    <a:pt x="0" y="85786"/>
                    <a:pt x="12300" y="56090"/>
                    <a:pt x="34195" y="34195"/>
                  </a:cubicBezTo>
                  <a:cubicBezTo>
                    <a:pt x="56090" y="12300"/>
                    <a:pt x="85786" y="0"/>
                    <a:pt x="116750" y="0"/>
                  </a:cubicBezTo>
                  <a:close/>
                </a:path>
              </a:pathLst>
            </a:custGeom>
            <a:solidFill>
              <a:srgbClr val="F4592F"/>
            </a:solidFill>
          </p:spPr>
        </p:sp>
        <p:sp>
          <p:nvSpPr>
            <p:cNvPr name="TextBox 4" id="4"/>
            <p:cNvSpPr txBox="true"/>
            <p:nvPr/>
          </p:nvSpPr>
          <p:spPr>
            <a:xfrm>
              <a:off x="0" y="-76200"/>
              <a:ext cx="812800" cy="889000"/>
            </a:xfrm>
            <a:prstGeom prst="rect">
              <a:avLst/>
            </a:prstGeom>
          </p:spPr>
          <p:txBody>
            <a:bodyPr anchor="ctr" rtlCol="false" tIns="50800" lIns="50800" bIns="50800" rIns="50800"/>
            <a:lstStyle/>
            <a:p>
              <a:pPr algn="ctr">
                <a:lnSpc>
                  <a:spcPts val="3640"/>
                </a:lnSpc>
              </a:pPr>
              <a:r>
                <a:rPr lang="en-US" sz="2600">
                  <a:solidFill>
                    <a:srgbClr val="FFFFFF"/>
                  </a:solidFill>
                  <a:ea typeface="可画汤圆体 Bold"/>
                </a:rPr>
                <a:t>艺术1951 杨舒清</a:t>
              </a:r>
            </a:p>
          </p:txBody>
        </p:sp>
      </p:grpSp>
      <p:grpSp>
        <p:nvGrpSpPr>
          <p:cNvPr name="Group 5" id="5"/>
          <p:cNvGrpSpPr/>
          <p:nvPr/>
        </p:nvGrpSpPr>
        <p:grpSpPr>
          <a:xfrm rot="0">
            <a:off x="10848265" y="2504380"/>
            <a:ext cx="5897938" cy="5897938"/>
            <a:chOff x="0" y="0"/>
            <a:chExt cx="6350000" cy="6350000"/>
          </a:xfrm>
        </p:grpSpPr>
        <p:sp>
          <p:nvSpPr>
            <p:cNvPr name="Freeform 6" id="6"/>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F4F4"/>
            </a:solidFill>
          </p:spPr>
        </p:sp>
      </p:grpSp>
      <p:pic>
        <p:nvPicPr>
          <p:cNvPr name="Picture 7" id="7"/>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313482">
            <a:off x="11055697" y="3216898"/>
            <a:ext cx="868633" cy="841784"/>
          </a:xfrm>
          <a:prstGeom prst="rect">
            <a:avLst/>
          </a:prstGeom>
        </p:spPr>
      </p:pic>
      <p:pic>
        <p:nvPicPr>
          <p:cNvPr name="Picture 8" id="8"/>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9003272" y="3287427"/>
            <a:ext cx="8786075" cy="6999573"/>
          </a:xfrm>
          <a:prstGeom prst="rect">
            <a:avLst/>
          </a:prstGeom>
        </p:spPr>
      </p:pic>
      <p:sp>
        <p:nvSpPr>
          <p:cNvPr name="TextBox 9" id="9"/>
          <p:cNvSpPr txBox="true"/>
          <p:nvPr/>
        </p:nvSpPr>
        <p:spPr>
          <a:xfrm rot="0">
            <a:off x="1098389" y="3604641"/>
            <a:ext cx="7558143" cy="1682229"/>
          </a:xfrm>
          <a:prstGeom prst="rect">
            <a:avLst/>
          </a:prstGeom>
        </p:spPr>
        <p:txBody>
          <a:bodyPr anchor="t" rtlCol="false" tIns="0" lIns="0" bIns="0" rIns="0">
            <a:spAutoFit/>
          </a:bodyPr>
          <a:lstStyle/>
          <a:p>
            <a:pPr marL="0" indent="0" lvl="0">
              <a:lnSpc>
                <a:spcPts val="11119"/>
              </a:lnSpc>
            </a:pPr>
            <a:r>
              <a:rPr lang="en-US" sz="12929">
                <a:solidFill>
                  <a:srgbClr val="000000"/>
                </a:solidFill>
                <a:ea typeface="可画汤圆体 Bold"/>
              </a:rPr>
              <a:t>实习总结</a:t>
            </a:r>
          </a:p>
        </p:txBody>
      </p:sp>
      <p:sp>
        <p:nvSpPr>
          <p:cNvPr name="TextBox 10" id="10"/>
          <p:cNvSpPr txBox="true"/>
          <p:nvPr/>
        </p:nvSpPr>
        <p:spPr>
          <a:xfrm rot="0">
            <a:off x="11960853" y="942975"/>
            <a:ext cx="5298447" cy="443865"/>
          </a:xfrm>
          <a:prstGeom prst="rect">
            <a:avLst/>
          </a:prstGeom>
        </p:spPr>
        <p:txBody>
          <a:bodyPr anchor="t" rtlCol="false" tIns="0" lIns="0" bIns="0" rIns="0">
            <a:spAutoFit/>
          </a:bodyPr>
          <a:lstStyle/>
          <a:p>
            <a:pPr algn="r" marL="0" indent="0" lvl="0">
              <a:lnSpc>
                <a:spcPts val="3359"/>
              </a:lnSpc>
              <a:spcBef>
                <a:spcPct val="0"/>
              </a:spcBef>
            </a:pPr>
            <a:r>
              <a:rPr lang="en-US" sz="2400">
                <a:solidFill>
                  <a:srgbClr val="000000"/>
                </a:solidFill>
                <a:latin typeface="可画汤圆体 Bold"/>
              </a:rPr>
              <a:t>2022 年 10 月 30 日 </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67442" y="2527813"/>
            <a:ext cx="5897938" cy="5897938"/>
            <a:chOff x="0" y="0"/>
            <a:chExt cx="6350000" cy="6350000"/>
          </a:xfrm>
        </p:grpSpPr>
        <p:sp>
          <p:nvSpPr>
            <p:cNvPr name="Freeform 3" id="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F4F4"/>
            </a:solidFill>
          </p:spPr>
        </p:sp>
      </p:grpSp>
      <p:pic>
        <p:nvPicPr>
          <p:cNvPr name="Picture 4" id="4"/>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313482">
            <a:off x="5736404" y="2897999"/>
            <a:ext cx="868633" cy="841784"/>
          </a:xfrm>
          <a:prstGeom prst="rect">
            <a:avLst/>
          </a:prstGeom>
        </p:spPr>
      </p:pic>
      <p:pic>
        <p:nvPicPr>
          <p:cNvPr name="Picture 5" id="5"/>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234982" y="3131427"/>
            <a:ext cx="7917156" cy="6492068"/>
          </a:xfrm>
          <a:prstGeom prst="rect">
            <a:avLst/>
          </a:prstGeom>
        </p:spPr>
      </p:pic>
      <p:sp>
        <p:nvSpPr>
          <p:cNvPr name="TextBox 6" id="6"/>
          <p:cNvSpPr txBox="true"/>
          <p:nvPr/>
        </p:nvSpPr>
        <p:spPr>
          <a:xfrm rot="0">
            <a:off x="9534273" y="3604641"/>
            <a:ext cx="7558143" cy="1682229"/>
          </a:xfrm>
          <a:prstGeom prst="rect">
            <a:avLst/>
          </a:prstGeom>
        </p:spPr>
        <p:txBody>
          <a:bodyPr anchor="t" rtlCol="false" tIns="0" lIns="0" bIns="0" rIns="0">
            <a:spAutoFit/>
          </a:bodyPr>
          <a:lstStyle/>
          <a:p>
            <a:pPr marL="0" indent="0" lvl="0">
              <a:lnSpc>
                <a:spcPts val="11119"/>
              </a:lnSpc>
            </a:pPr>
            <a:r>
              <a:rPr lang="en-US" sz="12929">
                <a:solidFill>
                  <a:srgbClr val="000000"/>
                </a:solidFill>
                <a:ea typeface="可画汤圆体 Bold"/>
              </a:rPr>
              <a:t>下次再会</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8700" y="5104471"/>
            <a:ext cx="4819813" cy="3783208"/>
            <a:chOff x="0" y="0"/>
            <a:chExt cx="4828371" cy="3805161"/>
          </a:xfrm>
        </p:grpSpPr>
        <p:sp>
          <p:nvSpPr>
            <p:cNvPr name="Freeform 3" id="3"/>
            <p:cNvSpPr/>
            <p:nvPr/>
          </p:nvSpPr>
          <p:spPr>
            <a:xfrm>
              <a:off x="0" y="0"/>
              <a:ext cx="4828371" cy="3805162"/>
            </a:xfrm>
            <a:custGeom>
              <a:avLst/>
              <a:gdLst/>
              <a:ahLst/>
              <a:cxnLst/>
              <a:rect r="r" b="b" t="t" l="l"/>
              <a:pathLst>
                <a:path h="3805162" w="4828371">
                  <a:moveTo>
                    <a:pt x="4703911" y="3805161"/>
                  </a:moveTo>
                  <a:lnTo>
                    <a:pt x="124460" y="3805161"/>
                  </a:lnTo>
                  <a:cubicBezTo>
                    <a:pt x="55880" y="3805161"/>
                    <a:pt x="0" y="3749281"/>
                    <a:pt x="0" y="3680701"/>
                  </a:cubicBezTo>
                  <a:lnTo>
                    <a:pt x="0" y="124460"/>
                  </a:lnTo>
                  <a:cubicBezTo>
                    <a:pt x="0" y="55880"/>
                    <a:pt x="55880" y="0"/>
                    <a:pt x="124460" y="0"/>
                  </a:cubicBezTo>
                  <a:lnTo>
                    <a:pt x="4703911" y="0"/>
                  </a:lnTo>
                  <a:cubicBezTo>
                    <a:pt x="4772490" y="0"/>
                    <a:pt x="4828371" y="55880"/>
                    <a:pt x="4828371" y="124460"/>
                  </a:cubicBezTo>
                  <a:lnTo>
                    <a:pt x="4828371" y="3680701"/>
                  </a:lnTo>
                  <a:cubicBezTo>
                    <a:pt x="4828371" y="3749281"/>
                    <a:pt x="4772490" y="3805162"/>
                    <a:pt x="4703911" y="3805162"/>
                  </a:cubicBezTo>
                  <a:close/>
                </a:path>
              </a:pathLst>
            </a:custGeom>
            <a:solidFill>
              <a:srgbClr val="F1F1F1"/>
            </a:solidFill>
          </p:spPr>
        </p:sp>
      </p:grpSp>
      <p:grpSp>
        <p:nvGrpSpPr>
          <p:cNvPr name="Group 4" id="4"/>
          <p:cNvGrpSpPr/>
          <p:nvPr/>
        </p:nvGrpSpPr>
        <p:grpSpPr>
          <a:xfrm rot="0">
            <a:off x="2963758" y="4629622"/>
            <a:ext cx="949697" cy="949697"/>
            <a:chOff x="0" y="0"/>
            <a:chExt cx="6350000" cy="6350000"/>
          </a:xfrm>
        </p:grpSpPr>
        <p:sp>
          <p:nvSpPr>
            <p:cNvPr name="Freeform 5" id="5"/>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C5D"/>
            </a:solidFill>
          </p:spPr>
        </p:sp>
      </p:grpSp>
      <p:pic>
        <p:nvPicPr>
          <p:cNvPr name="Picture 6" id="6"/>
          <p:cNvPicPr>
            <a:picLocks noChangeAspect="true"/>
          </p:cNvPicPr>
          <p:nvPr/>
        </p:nvPicPr>
        <p:blipFill>
          <a:blip r:embed="rId2"/>
          <a:srcRect l="0" t="0" r="0" b="0"/>
          <a:stretch>
            <a:fillRect/>
          </a:stretch>
        </p:blipFill>
        <p:spPr>
          <a:xfrm flipH="false" flipV="false" rot="0">
            <a:off x="3236158" y="4888093"/>
            <a:ext cx="404898" cy="432756"/>
          </a:xfrm>
          <a:prstGeom prst="rect">
            <a:avLst/>
          </a:prstGeom>
        </p:spPr>
      </p:pic>
      <p:grpSp>
        <p:nvGrpSpPr>
          <p:cNvPr name="Group 7" id="7"/>
          <p:cNvGrpSpPr/>
          <p:nvPr/>
        </p:nvGrpSpPr>
        <p:grpSpPr>
          <a:xfrm rot="0">
            <a:off x="8845155" y="4268628"/>
            <a:ext cx="8414145" cy="1238929"/>
            <a:chOff x="0" y="0"/>
            <a:chExt cx="1585812" cy="233501"/>
          </a:xfrm>
        </p:grpSpPr>
        <p:sp>
          <p:nvSpPr>
            <p:cNvPr name="Freeform 8" id="8"/>
            <p:cNvSpPr/>
            <p:nvPr/>
          </p:nvSpPr>
          <p:spPr>
            <a:xfrm>
              <a:off x="0" y="0"/>
              <a:ext cx="1585812" cy="233501"/>
            </a:xfrm>
            <a:custGeom>
              <a:avLst/>
              <a:gdLst/>
              <a:ahLst/>
              <a:cxnLst/>
              <a:rect r="r" b="b" t="t" l="l"/>
              <a:pathLst>
                <a:path h="233501" w="1585812">
                  <a:moveTo>
                    <a:pt x="86490" y="0"/>
                  </a:moveTo>
                  <a:lnTo>
                    <a:pt x="1499322" y="0"/>
                  </a:lnTo>
                  <a:cubicBezTo>
                    <a:pt x="1522261" y="0"/>
                    <a:pt x="1544260" y="9112"/>
                    <a:pt x="1560480" y="25332"/>
                  </a:cubicBezTo>
                  <a:cubicBezTo>
                    <a:pt x="1576700" y="41552"/>
                    <a:pt x="1585812" y="63552"/>
                    <a:pt x="1585812" y="86490"/>
                  </a:cubicBezTo>
                  <a:lnTo>
                    <a:pt x="1585812" y="147010"/>
                  </a:lnTo>
                  <a:cubicBezTo>
                    <a:pt x="1585812" y="194778"/>
                    <a:pt x="1547089" y="233501"/>
                    <a:pt x="1499322" y="233501"/>
                  </a:cubicBezTo>
                  <a:lnTo>
                    <a:pt x="86490" y="233501"/>
                  </a:lnTo>
                  <a:cubicBezTo>
                    <a:pt x="63552" y="233501"/>
                    <a:pt x="41552" y="224388"/>
                    <a:pt x="25332" y="208168"/>
                  </a:cubicBezTo>
                  <a:cubicBezTo>
                    <a:pt x="9112" y="191948"/>
                    <a:pt x="0" y="169949"/>
                    <a:pt x="0" y="147010"/>
                  </a:cubicBezTo>
                  <a:lnTo>
                    <a:pt x="0" y="86490"/>
                  </a:lnTo>
                  <a:cubicBezTo>
                    <a:pt x="0" y="38723"/>
                    <a:pt x="38723" y="0"/>
                    <a:pt x="86490" y="0"/>
                  </a:cubicBezTo>
                  <a:close/>
                </a:path>
              </a:pathLst>
            </a:custGeom>
            <a:solidFill>
              <a:srgbClr val="35A1F4"/>
            </a:solidFill>
          </p:spPr>
        </p:sp>
        <p:sp>
          <p:nvSpPr>
            <p:cNvPr name="TextBox 9" id="9"/>
            <p:cNvSpPr txBox="true"/>
            <p:nvPr/>
          </p:nvSpPr>
          <p:spPr>
            <a:xfrm>
              <a:off x="0" y="-123825"/>
              <a:ext cx="812800" cy="936625"/>
            </a:xfrm>
            <a:prstGeom prst="rect">
              <a:avLst/>
            </a:prstGeom>
          </p:spPr>
          <p:txBody>
            <a:bodyPr anchor="ctr" rtlCol="false" tIns="50800" lIns="50800" bIns="50800" rIns="50800"/>
            <a:lstStyle/>
            <a:p>
              <a:pPr algn="ctr">
                <a:lnSpc>
                  <a:spcPts val="5459"/>
                </a:lnSpc>
              </a:pPr>
              <a:r>
                <a:rPr lang="en-US" sz="3899" u="sng">
                  <a:solidFill>
                    <a:srgbClr val="FFFFFF"/>
                  </a:solidFill>
                  <a:ea typeface="可画汤圆体"/>
                </a:rPr>
                <a:t>我的日常</a:t>
              </a:r>
            </a:p>
          </p:txBody>
        </p:sp>
      </p:grpSp>
      <p:pic>
        <p:nvPicPr>
          <p:cNvPr name="Picture 10" id="10"/>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3913455" y="1285111"/>
            <a:ext cx="4043684" cy="10795153"/>
          </a:xfrm>
          <a:prstGeom prst="rect">
            <a:avLst/>
          </a:prstGeom>
        </p:spPr>
      </p:pic>
      <p:pic>
        <p:nvPicPr>
          <p:cNvPr name="Picture 11" id="11"/>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2406" y="7200900"/>
            <a:ext cx="2743200" cy="4114800"/>
          </a:xfrm>
          <a:prstGeom prst="rect">
            <a:avLst/>
          </a:prstGeom>
        </p:spPr>
      </p:pic>
      <p:sp>
        <p:nvSpPr>
          <p:cNvPr name="TextBox 12" id="12"/>
          <p:cNvSpPr txBox="true"/>
          <p:nvPr/>
        </p:nvSpPr>
        <p:spPr>
          <a:xfrm rot="0">
            <a:off x="1374006" y="5749449"/>
            <a:ext cx="4129201" cy="933239"/>
          </a:xfrm>
          <a:prstGeom prst="rect">
            <a:avLst/>
          </a:prstGeom>
        </p:spPr>
        <p:txBody>
          <a:bodyPr anchor="t" rtlCol="false" tIns="0" lIns="0" bIns="0" rIns="0">
            <a:spAutoFit/>
          </a:bodyPr>
          <a:lstStyle/>
          <a:p>
            <a:pPr marL="0" indent="0" lvl="0">
              <a:lnSpc>
                <a:spcPts val="3629"/>
              </a:lnSpc>
              <a:spcBef>
                <a:spcPct val="0"/>
              </a:spcBef>
            </a:pPr>
            <a:r>
              <a:rPr lang="en-US" sz="2419">
                <a:solidFill>
                  <a:srgbClr val="202020"/>
                </a:solidFill>
                <a:ea typeface="可画汤圆体 Bold"/>
              </a:rPr>
              <a:t>某些地方也许会讲错，或者讲不全，请多指正！owo</a:t>
            </a:r>
          </a:p>
        </p:txBody>
      </p:sp>
      <p:sp>
        <p:nvSpPr>
          <p:cNvPr name="TextBox 13" id="13"/>
          <p:cNvSpPr txBox="true"/>
          <p:nvPr/>
        </p:nvSpPr>
        <p:spPr>
          <a:xfrm rot="0">
            <a:off x="1046485" y="1412441"/>
            <a:ext cx="4784243" cy="2152645"/>
          </a:xfrm>
          <a:prstGeom prst="rect">
            <a:avLst/>
          </a:prstGeom>
        </p:spPr>
        <p:txBody>
          <a:bodyPr anchor="t" rtlCol="false" tIns="0" lIns="0" bIns="0" rIns="0">
            <a:spAutoFit/>
          </a:bodyPr>
          <a:lstStyle/>
          <a:p>
            <a:pPr algn="ctr" marL="0" indent="0" lvl="0">
              <a:lnSpc>
                <a:spcPts val="16640"/>
              </a:lnSpc>
              <a:spcBef>
                <a:spcPct val="0"/>
              </a:spcBef>
            </a:pPr>
            <a:r>
              <a:rPr lang="en-US" sz="11886">
                <a:solidFill>
                  <a:srgbClr val="000000"/>
                </a:solidFill>
                <a:ea typeface="可画汤圆体 Bold"/>
              </a:rPr>
              <a:t>有点杂</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6329567" y="1514115"/>
          <a:ext cx="11288330" cy="8229600"/>
        </p:xfrm>
        <a:graphic>
          <a:graphicData uri="http://schemas.openxmlformats.org/drawingml/2006/table">
            <a:tbl>
              <a:tblPr/>
              <a:tblGrid>
                <a:gridCol w="3404564"/>
                <a:gridCol w="3941883"/>
                <a:gridCol w="3941883"/>
              </a:tblGrid>
              <a:tr h="1423015">
                <a:tc>
                  <a:tcP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tcPr>
                </a:tc>
                <a:tc>
                  <a:txBody>
                    <a:bodyPr anchor="t" rtlCol="false"/>
                    <a:lstStyle/>
                    <a:p>
                      <a:pPr algn="l">
                        <a:defRPr/>
                      </a:pPr>
                      <a:r>
                        <a:rPr lang="en-US" sz="2199">
                          <a:solidFill>
                            <a:srgbClr val="000000"/>
                          </a:solidFill>
                          <a:ea typeface="可画汤圆体 Bold"/>
                        </a:rPr>
                        <a:t>主要工作</a:t>
                      </a:r>
                      <a:endParaRPr lang="en-US" sz="1100"/>
                    </a:p>
                  </a:txBody>
                  <a:tcP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solidFill>
                      <a:srgbClr val="D9D9D9"/>
                    </a:solidFill>
                  </a:tcPr>
                </a:tc>
                <a:tc>
                  <a:txBody>
                    <a:bodyPr anchor="t" rtlCol="false"/>
                    <a:lstStyle/>
                    <a:p>
                      <a:pPr algn="l">
                        <a:defRPr/>
                      </a:pPr>
                      <a:r>
                        <a:rPr lang="en-US" sz="2199">
                          <a:solidFill>
                            <a:srgbClr val="000000"/>
                          </a:solidFill>
                          <a:ea typeface="可画汤圆体 Bold"/>
                        </a:rPr>
                        <a:t>其余</a:t>
                      </a:r>
                      <a:endParaRPr lang="en-US" sz="1100"/>
                    </a:p>
                  </a:txBody>
                  <a:tcP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solidFill>
                      <a:srgbClr val="D9D9D9"/>
                    </a:solidFill>
                  </a:tcPr>
                </a:tc>
              </a:tr>
              <a:tr h="1701646">
                <a:tc>
                  <a:txBody>
                    <a:bodyPr anchor="t" rtlCol="false"/>
                    <a:lstStyle/>
                    <a:p>
                      <a:pPr algn="l">
                        <a:defRPr/>
                      </a:pPr>
                      <a:r>
                        <a:rPr lang="en-US" sz="2099">
                          <a:solidFill>
                            <a:srgbClr val="FFFFFF"/>
                          </a:solidFill>
                          <a:ea typeface="可画汤圆体 Bold"/>
                        </a:rPr>
                        <a:t>木工</a:t>
                      </a:r>
                      <a:endParaRPr lang="en-US" sz="1100"/>
                    </a:p>
                  </a:txBody>
                  <a:tcP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solidFill>
                      <a:srgbClr val="FFA2AD"/>
                    </a:solidFill>
                  </a:tcPr>
                </a:tc>
                <a:tc>
                  <a:txBody>
                    <a:bodyPr anchor="t" rtlCol="false"/>
                    <a:lstStyle/>
                    <a:p>
                      <a:pPr algn="l">
                        <a:defRPr/>
                      </a:pPr>
                      <a:r>
                        <a:rPr lang="en-US" sz="1800">
                          <a:solidFill>
                            <a:srgbClr val="000000"/>
                          </a:solidFill>
                          <a:ea typeface="可画汤圆体"/>
                        </a:rPr>
                        <a:t>吊顶、隔断和柜子</a:t>
                      </a:r>
                      <a:endParaRPr lang="en-US" sz="1100"/>
                    </a:p>
                  </a:txBody>
                  <a:tcP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solidFill>
                      <a:srgbClr val="F1F1F1"/>
                    </a:solidFill>
                  </a:tcPr>
                </a:tc>
                <a:tc>
                  <a:txBody>
                    <a:bodyPr anchor="t" rtlCol="false"/>
                    <a:lstStyle/>
                    <a:p>
                      <a:pPr algn="l">
                        <a:defRPr/>
                      </a:pPr>
                      <a:r>
                        <a:rPr lang="en-US" sz="1800">
                          <a:solidFill>
                            <a:srgbClr val="000000"/>
                          </a:solidFill>
                          <a:ea typeface="可画汤圆体"/>
                        </a:rPr>
                        <a:t>背景墙、隐形门、窗帘盒等</a:t>
                      </a:r>
                      <a:endParaRPr lang="en-US" sz="1100"/>
                    </a:p>
                  </a:txBody>
                  <a:tcP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solidFill>
                      <a:srgbClr val="F1F1F1"/>
                    </a:solidFill>
                  </a:tcPr>
                </a:tc>
              </a:tr>
              <a:tr h="1701646">
                <a:tc>
                  <a:txBody>
                    <a:bodyPr anchor="t" rtlCol="false"/>
                    <a:lstStyle/>
                    <a:p>
                      <a:pPr algn="l">
                        <a:defRPr/>
                      </a:pPr>
                      <a:r>
                        <a:rPr lang="en-US" sz="2099">
                          <a:solidFill>
                            <a:srgbClr val="FFFFFF"/>
                          </a:solidFill>
                          <a:ea typeface="可画汤圆体 Bold"/>
                        </a:rPr>
                        <a:t>瓦工</a:t>
                      </a:r>
                      <a:endParaRPr lang="en-US" sz="1100"/>
                    </a:p>
                  </a:txBody>
                  <a:tcP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solidFill>
                      <a:srgbClr val="77DF8E"/>
                    </a:solidFill>
                  </a:tcPr>
                </a:tc>
                <a:tc>
                  <a:txBody>
                    <a:bodyPr anchor="t" rtlCol="false"/>
                    <a:lstStyle/>
                    <a:p>
                      <a:pPr algn="l">
                        <a:defRPr/>
                      </a:pPr>
                      <a:r>
                        <a:rPr lang="en-US" sz="1800">
                          <a:solidFill>
                            <a:srgbClr val="000000"/>
                          </a:solidFill>
                          <a:ea typeface="可画汤圆体"/>
                        </a:rPr>
                        <a:t>大部分跟水泥相关的工程，都算瓦工，具体就是地面找平、新建墙、墙面抹灰、刷防水、贴砖、勾缝</a:t>
                      </a:r>
                      <a:endParaRPr lang="en-US" sz="1100"/>
                    </a:p>
                  </a:txBody>
                  <a:tcP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solidFill>
                      <a:srgbClr val="F1F1F1"/>
                    </a:solidFill>
                  </a:tcPr>
                </a:tc>
                <a:tc>
                  <a:txBody>
                    <a:bodyPr anchor="t" rtlCol="false"/>
                    <a:lstStyle/>
                    <a:p>
                      <a:pPr algn="l">
                        <a:defRPr/>
                      </a:pPr>
                      <a:r>
                        <a:rPr lang="en-US" sz="1800">
                          <a:solidFill>
                            <a:srgbClr val="000000"/>
                          </a:solidFill>
                          <a:ea typeface="可画汤圆体"/>
                        </a:rPr>
                        <a:t>墙面拉毛</a:t>
                      </a:r>
                      <a:endParaRPr lang="en-US" sz="1100"/>
                    </a:p>
                  </a:txBody>
                  <a:tcP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solidFill>
                      <a:srgbClr val="F1F1F1"/>
                    </a:solidFill>
                  </a:tcPr>
                </a:tc>
              </a:tr>
              <a:tr h="1701646">
                <a:tc>
                  <a:txBody>
                    <a:bodyPr anchor="t" rtlCol="false"/>
                    <a:lstStyle/>
                    <a:p>
                      <a:pPr algn="l">
                        <a:defRPr/>
                      </a:pPr>
                      <a:r>
                        <a:rPr lang="en-US" sz="2099">
                          <a:solidFill>
                            <a:srgbClr val="FFFFFF"/>
                          </a:solidFill>
                          <a:ea typeface="可画汤圆体 Bold"/>
                        </a:rPr>
                        <a:t>油工</a:t>
                      </a:r>
                      <a:endParaRPr lang="en-US" sz="1100"/>
                    </a:p>
                  </a:txBody>
                  <a:tcP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solidFill>
                      <a:srgbClr val="35A1F4"/>
                    </a:solidFill>
                  </a:tcPr>
                </a:tc>
                <a:tc>
                  <a:txBody>
                    <a:bodyPr anchor="t" rtlCol="false"/>
                    <a:lstStyle/>
                    <a:p>
                      <a:pPr algn="l">
                        <a:defRPr/>
                      </a:pPr>
                      <a:r>
                        <a:rPr lang="en-US" sz="1800">
                          <a:solidFill>
                            <a:srgbClr val="000000"/>
                          </a:solidFill>
                          <a:ea typeface="可画汤圆体"/>
                        </a:rPr>
                        <a:t>面处理，具体有刷墙固、石膏找平、刮腻子、刷漆、贴石膏线</a:t>
                      </a:r>
                      <a:endParaRPr lang="en-US" sz="1100"/>
                    </a:p>
                  </a:txBody>
                  <a:tcP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solidFill>
                      <a:srgbClr val="F1F1F1"/>
                    </a:solidFill>
                  </a:tcPr>
                </a:tc>
                <a:tc>
                  <a:txBody>
                    <a:bodyPr anchor="t" rtlCol="false"/>
                    <a:lstStyle/>
                    <a:p>
                      <a:pPr algn="l">
                        <a:defRPr/>
                      </a:pPr>
                      <a:r>
                        <a:rPr lang="en-US" sz="1800">
                          <a:solidFill>
                            <a:srgbClr val="000000"/>
                          </a:solidFill>
                          <a:ea typeface="可画汤圆体"/>
                        </a:rPr>
                        <a:t>新建墙或者轻体墙还要贴抗裂网格布</a:t>
                      </a:r>
                      <a:endParaRPr lang="en-US" sz="1100"/>
                    </a:p>
                  </a:txBody>
                  <a:tcP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solidFill>
                      <a:srgbClr val="F1F1F1"/>
                    </a:solidFill>
                  </a:tcPr>
                </a:tc>
              </a:tr>
              <a:tr h="1701646">
                <a:tc>
                  <a:txBody>
                    <a:bodyPr anchor="t" rtlCol="false"/>
                    <a:lstStyle/>
                    <a:p>
                      <a:pPr algn="l">
                        <a:defRPr/>
                      </a:pPr>
                      <a:r>
                        <a:rPr lang="en-US" sz="2099">
                          <a:solidFill>
                            <a:srgbClr val="FFFFFF"/>
                          </a:solidFill>
                          <a:ea typeface="可画汤圆体 Bold"/>
                        </a:rPr>
                        <a:t>未解锁</a:t>
                      </a:r>
                      <a:endParaRPr lang="en-US" sz="1100"/>
                    </a:p>
                  </a:txBody>
                  <a:tcP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solidFill>
                      <a:srgbClr val="FFCC4D"/>
                    </a:solidFill>
                  </a:tcPr>
                </a:tc>
                <a:tc>
                  <a:txBody>
                    <a:bodyPr anchor="t" rtlCol="false"/>
                    <a:lstStyle/>
                    <a:p>
                      <a:pPr algn="l">
                        <a:defRPr/>
                      </a:pPr>
                      <a:r>
                        <a:rPr lang="en-US" sz="1800">
                          <a:solidFill>
                            <a:srgbClr val="000000"/>
                          </a:solidFill>
                          <a:ea typeface="可画汤圆体"/>
                        </a:rPr>
                        <a:t>未解锁</a:t>
                      </a:r>
                      <a:endParaRPr lang="en-US" sz="1100"/>
                    </a:p>
                  </a:txBody>
                  <a:tcP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solidFill>
                      <a:srgbClr val="F1F1F1"/>
                    </a:solidFill>
                  </a:tcPr>
                </a:tc>
                <a:tc>
                  <a:txBody>
                    <a:bodyPr anchor="t" rtlCol="false"/>
                    <a:lstStyle/>
                    <a:p>
                      <a:pPr algn="l">
                        <a:defRPr/>
                      </a:pPr>
                      <a:r>
                        <a:rPr lang="en-US" sz="1800">
                          <a:solidFill>
                            <a:srgbClr val="000000"/>
                          </a:solidFill>
                          <a:ea typeface="可画汤圆体"/>
                        </a:rPr>
                        <a:t>未解锁</a:t>
                      </a:r>
                      <a:endParaRPr lang="en-US" sz="1100"/>
                    </a:p>
                  </a:txBody>
                  <a:tcPr>
                    <a:lnL cmpd="sng" algn="ctr" cap="flat" w="38100">
                      <a:solidFill>
                        <a:srgbClr val="FFFFFF"/>
                      </a:solidFill>
                      <a:prstDash val="solid"/>
                      <a:round/>
                      <a:headEnd type="none" w="med" len="med"/>
                      <a:tailEnd type="none" w="med" len="med"/>
                    </a:lnL>
                    <a:lnR cmpd="sng" algn="ctr" cap="flat" w="38100">
                      <a:solidFill>
                        <a:srgbClr val="FFFFFF"/>
                      </a:solidFill>
                      <a:prstDash val="solid"/>
                      <a:round/>
                      <a:headEnd type="none" w="med" len="med"/>
                      <a:tailEnd type="none" w="med" len="med"/>
                    </a:lnR>
                    <a:lnT cmpd="sng" algn="ctr" cap="flat" w="38100">
                      <a:solidFill>
                        <a:srgbClr val="FFFFFF"/>
                      </a:solidFill>
                      <a:prstDash val="solid"/>
                      <a:round/>
                      <a:headEnd type="none" w="med" len="med"/>
                      <a:tailEnd type="none" w="med" len="med"/>
                    </a:lnT>
                    <a:lnB cmpd="sng" algn="ctr" cap="flat" w="38100">
                      <a:solidFill>
                        <a:srgbClr val="FFFFFF"/>
                      </a:solidFill>
                      <a:prstDash val="solid"/>
                      <a:round/>
                      <a:headEnd type="none" w="med" len="med"/>
                      <a:tailEnd type="none" w="med" len="med"/>
                    </a:lnB>
                    <a:solidFill>
                      <a:srgbClr val="F1F1F1"/>
                    </a:solidFill>
                  </a:tcPr>
                </a:tc>
              </a:tr>
            </a:tbl>
          </a:graphicData>
        </a:graphic>
      </p:graphicFrame>
      <p:grpSp>
        <p:nvGrpSpPr>
          <p:cNvPr name="Group 3" id="3"/>
          <p:cNvGrpSpPr/>
          <p:nvPr/>
        </p:nvGrpSpPr>
        <p:grpSpPr>
          <a:xfrm rot="0">
            <a:off x="11527731" y="2715308"/>
            <a:ext cx="446001" cy="486459"/>
            <a:chOff x="0" y="0"/>
            <a:chExt cx="694195" cy="757168"/>
          </a:xfrm>
        </p:grpSpPr>
        <p:sp>
          <p:nvSpPr>
            <p:cNvPr name="Freeform 4" id="4"/>
            <p:cNvSpPr/>
            <p:nvPr/>
          </p:nvSpPr>
          <p:spPr>
            <a:xfrm>
              <a:off x="88465" y="0"/>
              <a:ext cx="517266" cy="757168"/>
            </a:xfrm>
            <a:custGeom>
              <a:avLst/>
              <a:gdLst/>
              <a:ahLst/>
              <a:cxnLst/>
              <a:rect r="r" b="b" t="t" l="l"/>
              <a:pathLst>
                <a:path h="757168" w="517266">
                  <a:moveTo>
                    <a:pt x="258633" y="0"/>
                  </a:moveTo>
                  <a:cubicBezTo>
                    <a:pt x="414595" y="60874"/>
                    <a:pt x="517266" y="211163"/>
                    <a:pt x="517266" y="378584"/>
                  </a:cubicBezTo>
                  <a:cubicBezTo>
                    <a:pt x="517266" y="546005"/>
                    <a:pt x="414595" y="696294"/>
                    <a:pt x="258633" y="757168"/>
                  </a:cubicBezTo>
                  <a:cubicBezTo>
                    <a:pt x="102671" y="696294"/>
                    <a:pt x="0" y="546005"/>
                    <a:pt x="0" y="378584"/>
                  </a:cubicBezTo>
                  <a:cubicBezTo>
                    <a:pt x="0" y="211163"/>
                    <a:pt x="102671" y="60874"/>
                    <a:pt x="258633" y="0"/>
                  </a:cubicBezTo>
                  <a:close/>
                </a:path>
              </a:pathLst>
            </a:custGeom>
            <a:solidFill>
              <a:srgbClr val="F4592F"/>
            </a:solidFill>
          </p:spPr>
        </p:sp>
        <p:sp>
          <p:nvSpPr>
            <p:cNvPr name="TextBox 5" id="5"/>
            <p:cNvSpPr txBox="true"/>
            <p:nvPr/>
          </p:nvSpPr>
          <p:spPr>
            <a:xfrm>
              <a:off x="76200" y="95250"/>
              <a:ext cx="660400" cy="641350"/>
            </a:xfrm>
            <a:prstGeom prst="rect">
              <a:avLst/>
            </a:prstGeom>
          </p:spPr>
          <p:txBody>
            <a:bodyPr anchor="ctr" rtlCol="false" tIns="50800" lIns="50800" bIns="50800" rIns="50800"/>
            <a:lstStyle/>
            <a:p>
              <a:pPr algn="ctr">
                <a:lnSpc>
                  <a:spcPts val="1599"/>
                </a:lnSpc>
              </a:pPr>
              <a:r>
                <a:rPr lang="en-US" sz="1599" spc="-31">
                  <a:solidFill>
                    <a:srgbClr val="FFFFFF"/>
                  </a:solidFill>
                  <a:latin typeface="可画汤圆体 Bold"/>
                </a:rPr>
                <a:t>1</a:t>
              </a:r>
            </a:p>
          </p:txBody>
        </p:sp>
      </p:grpSp>
      <p:grpSp>
        <p:nvGrpSpPr>
          <p:cNvPr name="Group 6" id="6"/>
          <p:cNvGrpSpPr/>
          <p:nvPr/>
        </p:nvGrpSpPr>
        <p:grpSpPr>
          <a:xfrm rot="0">
            <a:off x="15441810" y="2715308"/>
            <a:ext cx="446001" cy="486459"/>
            <a:chOff x="0" y="0"/>
            <a:chExt cx="694195" cy="757168"/>
          </a:xfrm>
        </p:grpSpPr>
        <p:sp>
          <p:nvSpPr>
            <p:cNvPr name="Freeform 7" id="7"/>
            <p:cNvSpPr/>
            <p:nvPr/>
          </p:nvSpPr>
          <p:spPr>
            <a:xfrm>
              <a:off x="88465" y="0"/>
              <a:ext cx="517266" cy="757168"/>
            </a:xfrm>
            <a:custGeom>
              <a:avLst/>
              <a:gdLst/>
              <a:ahLst/>
              <a:cxnLst/>
              <a:rect r="r" b="b" t="t" l="l"/>
              <a:pathLst>
                <a:path h="757168" w="517266">
                  <a:moveTo>
                    <a:pt x="258633" y="0"/>
                  </a:moveTo>
                  <a:cubicBezTo>
                    <a:pt x="414595" y="60874"/>
                    <a:pt x="517266" y="211163"/>
                    <a:pt x="517266" y="378584"/>
                  </a:cubicBezTo>
                  <a:cubicBezTo>
                    <a:pt x="517266" y="546005"/>
                    <a:pt x="414595" y="696294"/>
                    <a:pt x="258633" y="757168"/>
                  </a:cubicBezTo>
                  <a:cubicBezTo>
                    <a:pt x="102671" y="696294"/>
                    <a:pt x="0" y="546005"/>
                    <a:pt x="0" y="378584"/>
                  </a:cubicBezTo>
                  <a:cubicBezTo>
                    <a:pt x="0" y="211163"/>
                    <a:pt x="102671" y="60874"/>
                    <a:pt x="258633" y="0"/>
                  </a:cubicBezTo>
                  <a:close/>
                </a:path>
              </a:pathLst>
            </a:custGeom>
            <a:solidFill>
              <a:srgbClr val="F4592F"/>
            </a:solidFill>
          </p:spPr>
        </p:sp>
        <p:sp>
          <p:nvSpPr>
            <p:cNvPr name="TextBox 8" id="8"/>
            <p:cNvSpPr txBox="true"/>
            <p:nvPr/>
          </p:nvSpPr>
          <p:spPr>
            <a:xfrm>
              <a:off x="76200" y="95250"/>
              <a:ext cx="660400" cy="641350"/>
            </a:xfrm>
            <a:prstGeom prst="rect">
              <a:avLst/>
            </a:prstGeom>
          </p:spPr>
          <p:txBody>
            <a:bodyPr anchor="ctr" rtlCol="false" tIns="50800" lIns="50800" bIns="50800" rIns="50800"/>
            <a:lstStyle/>
            <a:p>
              <a:pPr algn="ctr">
                <a:lnSpc>
                  <a:spcPts val="1599"/>
                </a:lnSpc>
              </a:pPr>
              <a:r>
                <a:rPr lang="en-US" sz="1599" spc="-31">
                  <a:solidFill>
                    <a:srgbClr val="FFFFFF"/>
                  </a:solidFill>
                  <a:latin typeface="可画汤圆体 Bold"/>
                </a:rPr>
                <a:t>2</a:t>
              </a:r>
            </a:p>
          </p:txBody>
        </p:sp>
      </p:grpSp>
      <p:pic>
        <p:nvPicPr>
          <p:cNvPr name="Picture 9" id="9"/>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569956" y="5373069"/>
            <a:ext cx="6899522" cy="7770462"/>
          </a:xfrm>
          <a:prstGeom prst="rect">
            <a:avLst/>
          </a:prstGeom>
        </p:spPr>
      </p:pic>
      <p:sp>
        <p:nvSpPr>
          <p:cNvPr name="TextBox 10" id="10"/>
          <p:cNvSpPr txBox="true"/>
          <p:nvPr/>
        </p:nvSpPr>
        <p:spPr>
          <a:xfrm rot="0">
            <a:off x="785992" y="1528713"/>
            <a:ext cx="3799075" cy="1006252"/>
          </a:xfrm>
          <a:prstGeom prst="rect">
            <a:avLst/>
          </a:prstGeom>
        </p:spPr>
        <p:txBody>
          <a:bodyPr anchor="t" rtlCol="false" tIns="0" lIns="0" bIns="0" rIns="0">
            <a:spAutoFit/>
          </a:bodyPr>
          <a:lstStyle/>
          <a:p>
            <a:pPr algn="l" marL="0" indent="0" lvl="1">
              <a:lnSpc>
                <a:spcPts val="6991"/>
              </a:lnSpc>
              <a:spcBef>
                <a:spcPct val="0"/>
              </a:spcBef>
            </a:pPr>
            <a:r>
              <a:rPr lang="en-US" sz="6991">
                <a:solidFill>
                  <a:srgbClr val="000000"/>
                </a:solidFill>
                <a:ea typeface="可画汤圆体 Bold"/>
              </a:rPr>
              <a:t>了解工类</a:t>
            </a:r>
          </a:p>
        </p:txBody>
      </p:sp>
      <p:sp>
        <p:nvSpPr>
          <p:cNvPr name="TextBox 11" id="11"/>
          <p:cNvSpPr txBox="true"/>
          <p:nvPr/>
        </p:nvSpPr>
        <p:spPr>
          <a:xfrm rot="0">
            <a:off x="785992" y="3122321"/>
            <a:ext cx="4504283" cy="924560"/>
          </a:xfrm>
          <a:prstGeom prst="rect">
            <a:avLst/>
          </a:prstGeom>
        </p:spPr>
        <p:txBody>
          <a:bodyPr anchor="t" rtlCol="false" tIns="0" lIns="0" bIns="0" rIns="0">
            <a:spAutoFit/>
          </a:bodyPr>
          <a:lstStyle/>
          <a:p>
            <a:pPr algn="l" marL="0" indent="0" lvl="0">
              <a:lnSpc>
                <a:spcPts val="3640"/>
              </a:lnSpc>
              <a:spcBef>
                <a:spcPct val="0"/>
              </a:spcBef>
            </a:pPr>
            <a:r>
              <a:rPr lang="en-US" sz="2600">
                <a:solidFill>
                  <a:srgbClr val="000000"/>
                </a:solidFill>
                <a:ea typeface="可画汤圆体"/>
              </a:rPr>
              <a:t>列出大概的工类并了解其工作以及重要性。</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7473153" y="0"/>
            <a:ext cx="10814847" cy="10287000"/>
          </a:xfrm>
          <a:prstGeom prst="rect">
            <a:avLst/>
          </a:prstGeom>
          <a:solidFill>
            <a:srgbClr val="F1F1F1"/>
          </a:solidFill>
        </p:spPr>
      </p:sp>
      <p:grpSp>
        <p:nvGrpSpPr>
          <p:cNvPr name="Group 3" id="3"/>
          <p:cNvGrpSpPr>
            <a:grpSpLocks noChangeAspect="true"/>
          </p:cNvGrpSpPr>
          <p:nvPr/>
        </p:nvGrpSpPr>
        <p:grpSpPr>
          <a:xfrm rot="0">
            <a:off x="12378315" y="1686655"/>
            <a:ext cx="4000709" cy="4000709"/>
            <a:chOff x="0" y="0"/>
            <a:chExt cx="6350000" cy="6350000"/>
          </a:xfrm>
        </p:grpSpPr>
        <p:sp>
          <p:nvSpPr>
            <p:cNvPr name="Freeform 4" id="4"/>
            <p:cNvSpPr/>
            <p:nvPr/>
          </p:nvSpPr>
          <p:spPr>
            <a:xfrm>
              <a:off x="0" y="0"/>
              <a:ext cx="6350000" cy="6350000"/>
            </a:xfrm>
            <a:custGeom>
              <a:avLst/>
              <a:gdLst/>
              <a:ahLst/>
              <a:cxnLst/>
              <a:rect r="r" b="b" t="t" l="l"/>
              <a:pathLst>
                <a:path h="6350000" w="6350000">
                  <a:moveTo>
                    <a:pt x="5080000" y="6350000"/>
                  </a:moveTo>
                  <a:lnTo>
                    <a:pt x="1270000" y="6350000"/>
                  </a:lnTo>
                  <a:cubicBezTo>
                    <a:pt x="568960" y="6350000"/>
                    <a:pt x="0" y="5781040"/>
                    <a:pt x="0" y="5080000"/>
                  </a:cubicBezTo>
                  <a:lnTo>
                    <a:pt x="0" y="1270000"/>
                  </a:lnTo>
                  <a:cubicBezTo>
                    <a:pt x="0" y="568960"/>
                    <a:pt x="568960" y="0"/>
                    <a:pt x="1270000" y="0"/>
                  </a:cubicBezTo>
                  <a:lnTo>
                    <a:pt x="5080000" y="0"/>
                  </a:lnTo>
                  <a:cubicBezTo>
                    <a:pt x="5781040" y="0"/>
                    <a:pt x="6350000" y="568960"/>
                    <a:pt x="6350000" y="1270000"/>
                  </a:cubicBezTo>
                  <a:lnTo>
                    <a:pt x="6350000" y="5080000"/>
                  </a:lnTo>
                  <a:cubicBezTo>
                    <a:pt x="6350000" y="5781040"/>
                    <a:pt x="5781040" y="6350000"/>
                    <a:pt x="5080000" y="6350000"/>
                  </a:cubicBezTo>
                  <a:close/>
                </a:path>
              </a:pathLst>
            </a:custGeom>
            <a:blipFill>
              <a:blip r:embed="rId2"/>
              <a:stretch>
                <a:fillRect l="0" r="0" t="-16666" b="-16666"/>
              </a:stretch>
            </a:blipFill>
          </p:spPr>
        </p:sp>
      </p:grpSp>
      <p:grpSp>
        <p:nvGrpSpPr>
          <p:cNvPr name="Group 5" id="5"/>
          <p:cNvGrpSpPr>
            <a:grpSpLocks noChangeAspect="true"/>
          </p:cNvGrpSpPr>
          <p:nvPr/>
        </p:nvGrpSpPr>
        <p:grpSpPr>
          <a:xfrm rot="0">
            <a:off x="9348218" y="5371643"/>
            <a:ext cx="4000709" cy="4000709"/>
            <a:chOff x="0" y="0"/>
            <a:chExt cx="6350000" cy="6350000"/>
          </a:xfrm>
        </p:grpSpPr>
        <p:sp>
          <p:nvSpPr>
            <p:cNvPr name="Freeform 6" id="6"/>
            <p:cNvSpPr/>
            <p:nvPr/>
          </p:nvSpPr>
          <p:spPr>
            <a:xfrm>
              <a:off x="0" y="0"/>
              <a:ext cx="6350000" cy="6350000"/>
            </a:xfrm>
            <a:custGeom>
              <a:avLst/>
              <a:gdLst/>
              <a:ahLst/>
              <a:cxnLst/>
              <a:rect r="r" b="b" t="t" l="l"/>
              <a:pathLst>
                <a:path h="6350000" w="6350000">
                  <a:moveTo>
                    <a:pt x="5080000" y="6350000"/>
                  </a:moveTo>
                  <a:lnTo>
                    <a:pt x="1270000" y="6350000"/>
                  </a:lnTo>
                  <a:cubicBezTo>
                    <a:pt x="568960" y="6350000"/>
                    <a:pt x="0" y="5781040"/>
                    <a:pt x="0" y="5080000"/>
                  </a:cubicBezTo>
                  <a:lnTo>
                    <a:pt x="0" y="1270000"/>
                  </a:lnTo>
                  <a:cubicBezTo>
                    <a:pt x="0" y="568960"/>
                    <a:pt x="568960" y="0"/>
                    <a:pt x="1270000" y="0"/>
                  </a:cubicBezTo>
                  <a:lnTo>
                    <a:pt x="5080000" y="0"/>
                  </a:lnTo>
                  <a:cubicBezTo>
                    <a:pt x="5781040" y="0"/>
                    <a:pt x="6350000" y="568960"/>
                    <a:pt x="6350000" y="1270000"/>
                  </a:cubicBezTo>
                  <a:lnTo>
                    <a:pt x="6350000" y="5080000"/>
                  </a:lnTo>
                  <a:cubicBezTo>
                    <a:pt x="6350000" y="5781040"/>
                    <a:pt x="5781040" y="6350000"/>
                    <a:pt x="5080000" y="6350000"/>
                  </a:cubicBezTo>
                  <a:close/>
                </a:path>
              </a:pathLst>
            </a:custGeom>
            <a:blipFill>
              <a:blip r:embed="rId3"/>
              <a:stretch>
                <a:fillRect l="-16666" r="-16666" t="0" b="0"/>
              </a:stretch>
            </a:blipFill>
          </p:spPr>
        </p:sp>
      </p:grpSp>
      <p:pic>
        <p:nvPicPr>
          <p:cNvPr name="Picture 7" id="7"/>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794317">
            <a:off x="15912252" y="2142578"/>
            <a:ext cx="933545" cy="933545"/>
          </a:xfrm>
          <a:prstGeom prst="rect">
            <a:avLst/>
          </a:prstGeom>
        </p:spPr>
      </p:pic>
      <p:pic>
        <p:nvPicPr>
          <p:cNvPr name="Picture 8" id="8"/>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775859">
            <a:off x="12375550" y="4941211"/>
            <a:ext cx="888320" cy="860863"/>
          </a:xfrm>
          <a:prstGeom prst="rect">
            <a:avLst/>
          </a:prstGeom>
        </p:spPr>
      </p:pic>
      <p:pic>
        <p:nvPicPr>
          <p:cNvPr name="Picture 9" id="9"/>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612962">
            <a:off x="8892295" y="7678851"/>
            <a:ext cx="911846" cy="886977"/>
          </a:xfrm>
          <a:prstGeom prst="rect">
            <a:avLst/>
          </a:prstGeom>
        </p:spPr>
      </p:pic>
      <p:grpSp>
        <p:nvGrpSpPr>
          <p:cNvPr name="Group 10" id="10"/>
          <p:cNvGrpSpPr/>
          <p:nvPr/>
        </p:nvGrpSpPr>
        <p:grpSpPr>
          <a:xfrm rot="0">
            <a:off x="13813713" y="760095"/>
            <a:ext cx="3445587" cy="268605"/>
            <a:chOff x="0" y="0"/>
            <a:chExt cx="4594116" cy="358140"/>
          </a:xfrm>
        </p:grpSpPr>
        <p:pic>
          <p:nvPicPr>
            <p:cNvPr name="Picture 11" id="11"/>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0" y="65535"/>
              <a:ext cx="480026" cy="226922"/>
            </a:xfrm>
            <a:prstGeom prst="rect">
              <a:avLst/>
            </a:prstGeom>
          </p:spPr>
        </p:pic>
        <p:sp>
          <p:nvSpPr>
            <p:cNvPr name="TextBox 12" id="12"/>
            <p:cNvSpPr txBox="true"/>
            <p:nvPr/>
          </p:nvSpPr>
          <p:spPr>
            <a:xfrm rot="0">
              <a:off x="723900" y="-38100"/>
              <a:ext cx="3870216" cy="396240"/>
            </a:xfrm>
            <a:prstGeom prst="rect">
              <a:avLst/>
            </a:prstGeom>
          </p:spPr>
          <p:txBody>
            <a:bodyPr anchor="t" rtlCol="false" tIns="0" lIns="0" bIns="0" rIns="0">
              <a:spAutoFit/>
            </a:bodyPr>
            <a:lstStyle/>
            <a:p>
              <a:pPr>
                <a:lnSpc>
                  <a:spcPts val="2520"/>
                </a:lnSpc>
              </a:pPr>
              <a:r>
                <a:rPr lang="en-US" sz="1800" u="sng">
                  <a:solidFill>
                    <a:srgbClr val="F4592F"/>
                  </a:solidFill>
                  <a:ea typeface="Aileron Regular Bold"/>
                </a:rPr>
                <a:t>返回议程页面</a:t>
              </a:r>
            </a:p>
          </p:txBody>
        </p:sp>
      </p:grpSp>
      <p:sp>
        <p:nvSpPr>
          <p:cNvPr name="TextBox 13" id="13"/>
          <p:cNvSpPr txBox="true"/>
          <p:nvPr/>
        </p:nvSpPr>
        <p:spPr>
          <a:xfrm rot="0">
            <a:off x="1028700" y="1091642"/>
            <a:ext cx="3739515" cy="1235632"/>
          </a:xfrm>
          <a:prstGeom prst="rect">
            <a:avLst/>
          </a:prstGeom>
        </p:spPr>
        <p:txBody>
          <a:bodyPr anchor="t" rtlCol="false" tIns="0" lIns="0" bIns="0" rIns="0">
            <a:spAutoFit/>
          </a:bodyPr>
          <a:lstStyle/>
          <a:p>
            <a:pPr marL="0" indent="0" lvl="0">
              <a:lnSpc>
                <a:spcPts val="9594"/>
              </a:lnSpc>
              <a:spcBef>
                <a:spcPct val="0"/>
              </a:spcBef>
            </a:pPr>
            <a:r>
              <a:rPr lang="en-US" sz="6853">
                <a:solidFill>
                  <a:srgbClr val="000000"/>
                </a:solidFill>
                <a:ea typeface="可画汤圆体 Bold"/>
              </a:rPr>
              <a:t>实地探索</a:t>
            </a:r>
          </a:p>
        </p:txBody>
      </p:sp>
      <p:sp>
        <p:nvSpPr>
          <p:cNvPr name="TextBox 14" id="14"/>
          <p:cNvSpPr txBox="true"/>
          <p:nvPr/>
        </p:nvSpPr>
        <p:spPr>
          <a:xfrm rot="0">
            <a:off x="1028700" y="4490373"/>
            <a:ext cx="5439677" cy="2833370"/>
          </a:xfrm>
          <a:prstGeom prst="rect">
            <a:avLst/>
          </a:prstGeom>
        </p:spPr>
        <p:txBody>
          <a:bodyPr anchor="t" rtlCol="false" tIns="0" lIns="0" bIns="0" rIns="0">
            <a:spAutoFit/>
          </a:bodyPr>
          <a:lstStyle/>
          <a:p>
            <a:pPr algn="l" marL="0" indent="0" lvl="0">
              <a:lnSpc>
                <a:spcPts val="4480"/>
              </a:lnSpc>
              <a:spcBef>
                <a:spcPct val="0"/>
              </a:spcBef>
            </a:pPr>
            <a:r>
              <a:rPr lang="en-US" sz="3200">
                <a:solidFill>
                  <a:srgbClr val="000000"/>
                </a:solidFill>
                <a:ea typeface="可画汤圆体"/>
              </a:rPr>
              <a:t>工地的师傅们会在地上画线以及用被绷直的白色细绳来定位墙体。最好不要踩到。环境没有想象中的烟尘四起哎！</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0"/>
            <a:ext cx="10814847" cy="10287000"/>
          </a:xfrm>
          <a:prstGeom prst="rect">
            <a:avLst/>
          </a:prstGeom>
          <a:solidFill>
            <a:srgbClr val="F1F1F1"/>
          </a:solidFill>
        </p:spPr>
      </p:sp>
      <p:grpSp>
        <p:nvGrpSpPr>
          <p:cNvPr name="Group 3" id="3"/>
          <p:cNvGrpSpPr>
            <a:grpSpLocks noChangeAspect="true"/>
          </p:cNvGrpSpPr>
          <p:nvPr/>
        </p:nvGrpSpPr>
        <p:grpSpPr>
          <a:xfrm rot="0">
            <a:off x="1406715" y="1639819"/>
            <a:ext cx="4000709" cy="4000709"/>
            <a:chOff x="0" y="0"/>
            <a:chExt cx="6350000" cy="6350000"/>
          </a:xfrm>
        </p:grpSpPr>
        <p:sp>
          <p:nvSpPr>
            <p:cNvPr name="Freeform 4" id="4"/>
            <p:cNvSpPr/>
            <p:nvPr/>
          </p:nvSpPr>
          <p:spPr>
            <a:xfrm>
              <a:off x="0" y="0"/>
              <a:ext cx="6350000" cy="6350000"/>
            </a:xfrm>
            <a:custGeom>
              <a:avLst/>
              <a:gdLst/>
              <a:ahLst/>
              <a:cxnLst/>
              <a:rect r="r" b="b" t="t" l="l"/>
              <a:pathLst>
                <a:path h="6350000" w="6350000">
                  <a:moveTo>
                    <a:pt x="5080000" y="6350000"/>
                  </a:moveTo>
                  <a:lnTo>
                    <a:pt x="1270000" y="6350000"/>
                  </a:lnTo>
                  <a:cubicBezTo>
                    <a:pt x="568960" y="6350000"/>
                    <a:pt x="0" y="5781040"/>
                    <a:pt x="0" y="5080000"/>
                  </a:cubicBezTo>
                  <a:lnTo>
                    <a:pt x="0" y="1270000"/>
                  </a:lnTo>
                  <a:cubicBezTo>
                    <a:pt x="0" y="568960"/>
                    <a:pt x="568960" y="0"/>
                    <a:pt x="1270000" y="0"/>
                  </a:cubicBezTo>
                  <a:lnTo>
                    <a:pt x="5080000" y="0"/>
                  </a:lnTo>
                  <a:cubicBezTo>
                    <a:pt x="5781040" y="0"/>
                    <a:pt x="6350000" y="568960"/>
                    <a:pt x="6350000" y="1270000"/>
                  </a:cubicBezTo>
                  <a:lnTo>
                    <a:pt x="6350000" y="5080000"/>
                  </a:lnTo>
                  <a:cubicBezTo>
                    <a:pt x="6350000" y="5781040"/>
                    <a:pt x="5781040" y="6350000"/>
                    <a:pt x="5080000" y="6350000"/>
                  </a:cubicBezTo>
                  <a:close/>
                </a:path>
              </a:pathLst>
            </a:custGeom>
            <a:blipFill>
              <a:blip r:embed="rId2"/>
              <a:stretch>
                <a:fillRect l="-16666" r="-16666" t="0" b="0"/>
              </a:stretch>
            </a:blipFill>
          </p:spPr>
        </p:sp>
      </p:grpSp>
      <p:grpSp>
        <p:nvGrpSpPr>
          <p:cNvPr name="Group 5" id="5"/>
          <p:cNvGrpSpPr>
            <a:grpSpLocks noChangeAspect="true"/>
          </p:cNvGrpSpPr>
          <p:nvPr/>
        </p:nvGrpSpPr>
        <p:grpSpPr>
          <a:xfrm rot="0">
            <a:off x="4772652" y="4976395"/>
            <a:ext cx="4000709" cy="4000709"/>
            <a:chOff x="0" y="0"/>
            <a:chExt cx="6350000" cy="6350000"/>
          </a:xfrm>
        </p:grpSpPr>
        <p:sp>
          <p:nvSpPr>
            <p:cNvPr name="Freeform 6" id="6"/>
            <p:cNvSpPr/>
            <p:nvPr/>
          </p:nvSpPr>
          <p:spPr>
            <a:xfrm>
              <a:off x="0" y="0"/>
              <a:ext cx="6350000" cy="6350000"/>
            </a:xfrm>
            <a:custGeom>
              <a:avLst/>
              <a:gdLst/>
              <a:ahLst/>
              <a:cxnLst/>
              <a:rect r="r" b="b" t="t" l="l"/>
              <a:pathLst>
                <a:path h="6350000" w="6350000">
                  <a:moveTo>
                    <a:pt x="5080000" y="6350000"/>
                  </a:moveTo>
                  <a:lnTo>
                    <a:pt x="1270000" y="6350000"/>
                  </a:lnTo>
                  <a:cubicBezTo>
                    <a:pt x="568960" y="6350000"/>
                    <a:pt x="0" y="5781040"/>
                    <a:pt x="0" y="5080000"/>
                  </a:cubicBezTo>
                  <a:lnTo>
                    <a:pt x="0" y="1270000"/>
                  </a:lnTo>
                  <a:cubicBezTo>
                    <a:pt x="0" y="568960"/>
                    <a:pt x="568960" y="0"/>
                    <a:pt x="1270000" y="0"/>
                  </a:cubicBezTo>
                  <a:lnTo>
                    <a:pt x="5080000" y="0"/>
                  </a:lnTo>
                  <a:cubicBezTo>
                    <a:pt x="5781040" y="0"/>
                    <a:pt x="6350000" y="568960"/>
                    <a:pt x="6350000" y="1270000"/>
                  </a:cubicBezTo>
                  <a:lnTo>
                    <a:pt x="6350000" y="5080000"/>
                  </a:lnTo>
                  <a:cubicBezTo>
                    <a:pt x="6350000" y="5781040"/>
                    <a:pt x="5781040" y="6350000"/>
                    <a:pt x="5080000" y="6350000"/>
                  </a:cubicBezTo>
                  <a:close/>
                </a:path>
              </a:pathLst>
            </a:custGeom>
            <a:blipFill>
              <a:blip r:embed="rId3"/>
              <a:stretch>
                <a:fillRect l="-14308" r="-14308" t="0" b="0"/>
              </a:stretch>
            </a:blipFill>
          </p:spPr>
        </p:sp>
      </p:grpSp>
      <p:pic>
        <p:nvPicPr>
          <p:cNvPr name="Picture 7" id="7"/>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028700" y="1319638"/>
            <a:ext cx="1009926" cy="1009926"/>
          </a:xfrm>
          <a:prstGeom prst="rect">
            <a:avLst/>
          </a:prstGeom>
        </p:spPr>
      </p:pic>
      <p:pic>
        <p:nvPicPr>
          <p:cNvPr name="Picture 8" id="8"/>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4271052" y="4883767"/>
            <a:ext cx="1003200" cy="1062055"/>
          </a:xfrm>
          <a:prstGeom prst="rect">
            <a:avLst/>
          </a:prstGeom>
        </p:spPr>
      </p:pic>
      <p:pic>
        <p:nvPicPr>
          <p:cNvPr name="Picture 9" id="9"/>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8226705" y="8259884"/>
            <a:ext cx="917295" cy="998416"/>
          </a:xfrm>
          <a:prstGeom prst="rect">
            <a:avLst/>
          </a:prstGeom>
        </p:spPr>
      </p:pic>
      <p:sp>
        <p:nvSpPr>
          <p:cNvPr name="TextBox 10" id="10"/>
          <p:cNvSpPr txBox="true"/>
          <p:nvPr/>
        </p:nvSpPr>
        <p:spPr>
          <a:xfrm rot="0">
            <a:off x="13631845" y="1091595"/>
            <a:ext cx="4371144" cy="1235632"/>
          </a:xfrm>
          <a:prstGeom prst="rect">
            <a:avLst/>
          </a:prstGeom>
        </p:spPr>
        <p:txBody>
          <a:bodyPr anchor="t" rtlCol="false" tIns="0" lIns="0" bIns="0" rIns="0">
            <a:spAutoFit/>
          </a:bodyPr>
          <a:lstStyle/>
          <a:p>
            <a:pPr marL="0" indent="0" lvl="0">
              <a:lnSpc>
                <a:spcPts val="9594"/>
              </a:lnSpc>
              <a:spcBef>
                <a:spcPct val="0"/>
              </a:spcBef>
            </a:pPr>
            <a:r>
              <a:rPr lang="en-US" sz="6853">
                <a:solidFill>
                  <a:srgbClr val="000000"/>
                </a:solidFill>
                <a:ea typeface="可画汤圆体 Bold"/>
              </a:rPr>
              <a:t>练习画图</a:t>
            </a:r>
          </a:p>
        </p:txBody>
      </p:sp>
      <p:sp>
        <p:nvSpPr>
          <p:cNvPr name="TextBox 11" id="11"/>
          <p:cNvSpPr txBox="true"/>
          <p:nvPr/>
        </p:nvSpPr>
        <p:spPr>
          <a:xfrm rot="0">
            <a:off x="11819623" y="4705354"/>
            <a:ext cx="5439677" cy="2833370"/>
          </a:xfrm>
          <a:prstGeom prst="rect">
            <a:avLst/>
          </a:prstGeom>
        </p:spPr>
        <p:txBody>
          <a:bodyPr anchor="t" rtlCol="false" tIns="0" lIns="0" bIns="0" rIns="0">
            <a:spAutoFit/>
          </a:bodyPr>
          <a:lstStyle/>
          <a:p>
            <a:pPr algn="l" marL="0" indent="0" lvl="0">
              <a:lnSpc>
                <a:spcPts val="4480"/>
              </a:lnSpc>
              <a:spcBef>
                <a:spcPct val="0"/>
              </a:spcBef>
            </a:pPr>
            <a:r>
              <a:rPr lang="en-US" sz="3200">
                <a:solidFill>
                  <a:srgbClr val="000000"/>
                </a:solidFill>
                <a:ea typeface="可画汤圆体"/>
              </a:rPr>
              <a:t>觉得完成有挑战的事，说不定会有收获。有前几次的经验，所以这次放样就很快。数据也偏差不多，第二次就放好了。</a:t>
            </a:r>
          </a:p>
        </p:txBody>
      </p:sp>
      <p:sp>
        <p:nvSpPr>
          <p:cNvPr name="TextBox 12" id="12"/>
          <p:cNvSpPr txBox="true"/>
          <p:nvPr/>
        </p:nvSpPr>
        <p:spPr>
          <a:xfrm rot="0">
            <a:off x="11168451" y="2053339"/>
            <a:ext cx="2110968" cy="1124519"/>
          </a:xfrm>
          <a:prstGeom prst="rect">
            <a:avLst/>
          </a:prstGeom>
        </p:spPr>
        <p:txBody>
          <a:bodyPr anchor="t" rtlCol="false" tIns="0" lIns="0" bIns="0" rIns="0">
            <a:spAutoFit/>
          </a:bodyPr>
          <a:lstStyle/>
          <a:p>
            <a:pPr algn="ctr">
              <a:lnSpc>
                <a:spcPts val="7840"/>
              </a:lnSpc>
            </a:pPr>
            <a:r>
              <a:rPr lang="en-US" sz="5600">
                <a:solidFill>
                  <a:srgbClr val="FFFFFF"/>
                </a:solidFill>
                <a:latin typeface="Agrandir Wide"/>
              </a:rPr>
              <a:t>Sam</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7473153" y="0"/>
            <a:ext cx="10814847" cy="10287000"/>
          </a:xfrm>
          <a:prstGeom prst="rect">
            <a:avLst/>
          </a:prstGeom>
          <a:solidFill>
            <a:srgbClr val="F1F1F1"/>
          </a:solidFill>
        </p:spPr>
      </p:sp>
      <p:grpSp>
        <p:nvGrpSpPr>
          <p:cNvPr name="Group 3" id="3"/>
          <p:cNvGrpSpPr>
            <a:grpSpLocks noChangeAspect="true"/>
          </p:cNvGrpSpPr>
          <p:nvPr/>
        </p:nvGrpSpPr>
        <p:grpSpPr>
          <a:xfrm rot="0">
            <a:off x="12378315" y="1686655"/>
            <a:ext cx="4000709" cy="4000709"/>
            <a:chOff x="0" y="0"/>
            <a:chExt cx="6350000" cy="6350000"/>
          </a:xfrm>
        </p:grpSpPr>
        <p:sp>
          <p:nvSpPr>
            <p:cNvPr name="Freeform 4" id="4"/>
            <p:cNvSpPr/>
            <p:nvPr/>
          </p:nvSpPr>
          <p:spPr>
            <a:xfrm>
              <a:off x="0" y="0"/>
              <a:ext cx="6350000" cy="6350000"/>
            </a:xfrm>
            <a:custGeom>
              <a:avLst/>
              <a:gdLst/>
              <a:ahLst/>
              <a:cxnLst/>
              <a:rect r="r" b="b" t="t" l="l"/>
              <a:pathLst>
                <a:path h="6350000" w="6350000">
                  <a:moveTo>
                    <a:pt x="5080000" y="6350000"/>
                  </a:moveTo>
                  <a:lnTo>
                    <a:pt x="1270000" y="6350000"/>
                  </a:lnTo>
                  <a:cubicBezTo>
                    <a:pt x="568960" y="6350000"/>
                    <a:pt x="0" y="5781040"/>
                    <a:pt x="0" y="5080000"/>
                  </a:cubicBezTo>
                  <a:lnTo>
                    <a:pt x="0" y="1270000"/>
                  </a:lnTo>
                  <a:cubicBezTo>
                    <a:pt x="0" y="568960"/>
                    <a:pt x="568960" y="0"/>
                    <a:pt x="1270000" y="0"/>
                  </a:cubicBezTo>
                  <a:lnTo>
                    <a:pt x="5080000" y="0"/>
                  </a:lnTo>
                  <a:cubicBezTo>
                    <a:pt x="5781040" y="0"/>
                    <a:pt x="6350000" y="568960"/>
                    <a:pt x="6350000" y="1270000"/>
                  </a:cubicBezTo>
                  <a:lnTo>
                    <a:pt x="6350000" y="5080000"/>
                  </a:lnTo>
                  <a:cubicBezTo>
                    <a:pt x="6350000" y="5781040"/>
                    <a:pt x="5781040" y="6350000"/>
                    <a:pt x="5080000" y="6350000"/>
                  </a:cubicBezTo>
                  <a:close/>
                </a:path>
              </a:pathLst>
            </a:custGeom>
            <a:blipFill>
              <a:blip r:embed="rId2"/>
              <a:stretch>
                <a:fillRect l="-18649" r="-18649" t="0" b="0"/>
              </a:stretch>
            </a:blipFill>
          </p:spPr>
        </p:sp>
      </p:grpSp>
      <p:grpSp>
        <p:nvGrpSpPr>
          <p:cNvPr name="Group 5" id="5"/>
          <p:cNvGrpSpPr>
            <a:grpSpLocks noChangeAspect="true"/>
          </p:cNvGrpSpPr>
          <p:nvPr/>
        </p:nvGrpSpPr>
        <p:grpSpPr>
          <a:xfrm rot="0">
            <a:off x="9348218" y="5371643"/>
            <a:ext cx="4000709" cy="4000709"/>
            <a:chOff x="0" y="0"/>
            <a:chExt cx="6350000" cy="6350000"/>
          </a:xfrm>
        </p:grpSpPr>
        <p:sp>
          <p:nvSpPr>
            <p:cNvPr name="Freeform 6" id="6"/>
            <p:cNvSpPr/>
            <p:nvPr/>
          </p:nvSpPr>
          <p:spPr>
            <a:xfrm>
              <a:off x="0" y="0"/>
              <a:ext cx="6350000" cy="6350000"/>
            </a:xfrm>
            <a:custGeom>
              <a:avLst/>
              <a:gdLst/>
              <a:ahLst/>
              <a:cxnLst/>
              <a:rect r="r" b="b" t="t" l="l"/>
              <a:pathLst>
                <a:path h="6350000" w="6350000">
                  <a:moveTo>
                    <a:pt x="5080000" y="6350000"/>
                  </a:moveTo>
                  <a:lnTo>
                    <a:pt x="1270000" y="6350000"/>
                  </a:lnTo>
                  <a:cubicBezTo>
                    <a:pt x="568960" y="6350000"/>
                    <a:pt x="0" y="5781040"/>
                    <a:pt x="0" y="5080000"/>
                  </a:cubicBezTo>
                  <a:lnTo>
                    <a:pt x="0" y="1270000"/>
                  </a:lnTo>
                  <a:cubicBezTo>
                    <a:pt x="0" y="568960"/>
                    <a:pt x="568960" y="0"/>
                    <a:pt x="1270000" y="0"/>
                  </a:cubicBezTo>
                  <a:lnTo>
                    <a:pt x="5080000" y="0"/>
                  </a:lnTo>
                  <a:cubicBezTo>
                    <a:pt x="5781040" y="0"/>
                    <a:pt x="6350000" y="568960"/>
                    <a:pt x="6350000" y="1270000"/>
                  </a:cubicBezTo>
                  <a:lnTo>
                    <a:pt x="6350000" y="5080000"/>
                  </a:lnTo>
                  <a:cubicBezTo>
                    <a:pt x="6350000" y="5781040"/>
                    <a:pt x="5781040" y="6350000"/>
                    <a:pt x="5080000" y="6350000"/>
                  </a:cubicBezTo>
                  <a:close/>
                </a:path>
              </a:pathLst>
            </a:custGeom>
            <a:blipFill>
              <a:blip r:embed="rId3"/>
              <a:stretch>
                <a:fillRect l="-24853" r="-24853" t="0" b="0"/>
              </a:stretch>
            </a:blipFill>
          </p:spPr>
        </p:sp>
      </p:grpSp>
      <p:pic>
        <p:nvPicPr>
          <p:cNvPr name="Picture 7" id="7"/>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794317">
            <a:off x="15912252" y="2142578"/>
            <a:ext cx="933545" cy="933545"/>
          </a:xfrm>
          <a:prstGeom prst="rect">
            <a:avLst/>
          </a:prstGeom>
        </p:spPr>
      </p:pic>
      <p:pic>
        <p:nvPicPr>
          <p:cNvPr name="Picture 8" id="8"/>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775859">
            <a:off x="12375550" y="4941211"/>
            <a:ext cx="888320" cy="860863"/>
          </a:xfrm>
          <a:prstGeom prst="rect">
            <a:avLst/>
          </a:prstGeom>
        </p:spPr>
      </p:pic>
      <p:pic>
        <p:nvPicPr>
          <p:cNvPr name="Picture 9" id="9"/>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612962">
            <a:off x="8892295" y="7678851"/>
            <a:ext cx="911846" cy="886977"/>
          </a:xfrm>
          <a:prstGeom prst="rect">
            <a:avLst/>
          </a:prstGeom>
        </p:spPr>
      </p:pic>
      <p:sp>
        <p:nvSpPr>
          <p:cNvPr name="TextBox 10" id="10"/>
          <p:cNvSpPr txBox="true"/>
          <p:nvPr/>
        </p:nvSpPr>
        <p:spPr>
          <a:xfrm rot="0">
            <a:off x="1028700" y="1091642"/>
            <a:ext cx="3552944" cy="1235632"/>
          </a:xfrm>
          <a:prstGeom prst="rect">
            <a:avLst/>
          </a:prstGeom>
        </p:spPr>
        <p:txBody>
          <a:bodyPr anchor="t" rtlCol="false" tIns="0" lIns="0" bIns="0" rIns="0">
            <a:spAutoFit/>
          </a:bodyPr>
          <a:lstStyle/>
          <a:p>
            <a:pPr marL="0" indent="0" lvl="0">
              <a:lnSpc>
                <a:spcPts val="9594"/>
              </a:lnSpc>
              <a:spcBef>
                <a:spcPct val="0"/>
              </a:spcBef>
            </a:pPr>
            <a:r>
              <a:rPr lang="en-US" sz="6853">
                <a:solidFill>
                  <a:srgbClr val="000000"/>
                </a:solidFill>
                <a:ea typeface="可画汤圆体 Bold"/>
              </a:rPr>
              <a:t>了解大师</a:t>
            </a:r>
          </a:p>
        </p:txBody>
      </p:sp>
      <p:sp>
        <p:nvSpPr>
          <p:cNvPr name="TextBox 11" id="11"/>
          <p:cNvSpPr txBox="true"/>
          <p:nvPr/>
        </p:nvSpPr>
        <p:spPr>
          <a:xfrm rot="0">
            <a:off x="1028700" y="4490373"/>
            <a:ext cx="5439677" cy="2833370"/>
          </a:xfrm>
          <a:prstGeom prst="rect">
            <a:avLst/>
          </a:prstGeom>
        </p:spPr>
        <p:txBody>
          <a:bodyPr anchor="t" rtlCol="false" tIns="0" lIns="0" bIns="0" rIns="0">
            <a:spAutoFit/>
          </a:bodyPr>
          <a:lstStyle/>
          <a:p>
            <a:pPr algn="l" marL="0" indent="0" lvl="0">
              <a:lnSpc>
                <a:spcPts val="4480"/>
              </a:lnSpc>
              <a:spcBef>
                <a:spcPct val="0"/>
              </a:spcBef>
            </a:pPr>
            <a:r>
              <a:rPr lang="en-US" sz="3200">
                <a:solidFill>
                  <a:srgbClr val="000000"/>
                </a:solidFill>
                <a:ea typeface="可画汤圆体"/>
              </a:rPr>
              <a:t>每一栋建筑多多少少都会借鉴设计历史中的某一种风格或是某一位设计师的风调，了解每一种风格背后的“为什么”才是更重要的。</a:t>
            </a:r>
          </a:p>
        </p:txBody>
      </p:sp>
      <p:sp>
        <p:nvSpPr>
          <p:cNvPr name="TextBox 12" id="12"/>
          <p:cNvSpPr txBox="true"/>
          <p:nvPr/>
        </p:nvSpPr>
        <p:spPr>
          <a:xfrm rot="0">
            <a:off x="14378670" y="5911821"/>
            <a:ext cx="6629169" cy="389254"/>
          </a:xfrm>
          <a:prstGeom prst="rect">
            <a:avLst/>
          </a:prstGeom>
        </p:spPr>
        <p:txBody>
          <a:bodyPr anchor="t" rtlCol="false" tIns="0" lIns="0" bIns="0" rIns="0">
            <a:spAutoFit/>
          </a:bodyPr>
          <a:lstStyle/>
          <a:p>
            <a:pPr algn="l" marL="0" indent="0" lvl="0">
              <a:lnSpc>
                <a:spcPts val="3220"/>
              </a:lnSpc>
              <a:spcBef>
                <a:spcPct val="0"/>
              </a:spcBef>
            </a:pPr>
            <a:r>
              <a:rPr lang="en-US" sz="2300">
                <a:solidFill>
                  <a:srgbClr val="000000"/>
                </a:solidFill>
                <a:ea typeface="Aileron Regular"/>
              </a:rPr>
              <a:t>萨尔科生物研究所</a:t>
            </a:r>
          </a:p>
        </p:txBody>
      </p:sp>
      <p:sp>
        <p:nvSpPr>
          <p:cNvPr name="TextBox 13" id="13"/>
          <p:cNvSpPr txBox="true"/>
          <p:nvPr/>
        </p:nvSpPr>
        <p:spPr>
          <a:xfrm rot="0">
            <a:off x="9188593" y="9600952"/>
            <a:ext cx="6629169" cy="389254"/>
          </a:xfrm>
          <a:prstGeom prst="rect">
            <a:avLst/>
          </a:prstGeom>
        </p:spPr>
        <p:txBody>
          <a:bodyPr anchor="t" rtlCol="false" tIns="0" lIns="0" bIns="0" rIns="0">
            <a:spAutoFit/>
          </a:bodyPr>
          <a:lstStyle/>
          <a:p>
            <a:pPr algn="l" marL="0" indent="0" lvl="0">
              <a:lnSpc>
                <a:spcPts val="3220"/>
              </a:lnSpc>
              <a:spcBef>
                <a:spcPct val="0"/>
              </a:spcBef>
            </a:pPr>
            <a:r>
              <a:rPr lang="en-US" sz="2300">
                <a:solidFill>
                  <a:srgbClr val="000000"/>
                </a:solidFill>
                <a:ea typeface="Aileron Regular"/>
              </a:rPr>
              <a:t>圆厅别墅</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0"/>
            <a:ext cx="10814847" cy="10287000"/>
          </a:xfrm>
          <a:prstGeom prst="rect">
            <a:avLst/>
          </a:prstGeom>
          <a:solidFill>
            <a:srgbClr val="F1F1F1"/>
          </a:solidFill>
        </p:spPr>
      </p:sp>
      <p:grpSp>
        <p:nvGrpSpPr>
          <p:cNvPr name="Group 3" id="3"/>
          <p:cNvGrpSpPr>
            <a:grpSpLocks noChangeAspect="true"/>
          </p:cNvGrpSpPr>
          <p:nvPr/>
        </p:nvGrpSpPr>
        <p:grpSpPr>
          <a:xfrm rot="0">
            <a:off x="1406715" y="1639819"/>
            <a:ext cx="4000709" cy="4000709"/>
            <a:chOff x="0" y="0"/>
            <a:chExt cx="6350000" cy="6350000"/>
          </a:xfrm>
        </p:grpSpPr>
        <p:sp>
          <p:nvSpPr>
            <p:cNvPr name="Freeform 4" id="4"/>
            <p:cNvSpPr/>
            <p:nvPr/>
          </p:nvSpPr>
          <p:spPr>
            <a:xfrm>
              <a:off x="0" y="0"/>
              <a:ext cx="6350000" cy="6350000"/>
            </a:xfrm>
            <a:custGeom>
              <a:avLst/>
              <a:gdLst/>
              <a:ahLst/>
              <a:cxnLst/>
              <a:rect r="r" b="b" t="t" l="l"/>
              <a:pathLst>
                <a:path h="6350000" w="6350000">
                  <a:moveTo>
                    <a:pt x="5080000" y="6350000"/>
                  </a:moveTo>
                  <a:lnTo>
                    <a:pt x="1270000" y="6350000"/>
                  </a:lnTo>
                  <a:cubicBezTo>
                    <a:pt x="568960" y="6350000"/>
                    <a:pt x="0" y="5781040"/>
                    <a:pt x="0" y="5080000"/>
                  </a:cubicBezTo>
                  <a:lnTo>
                    <a:pt x="0" y="1270000"/>
                  </a:lnTo>
                  <a:cubicBezTo>
                    <a:pt x="0" y="568960"/>
                    <a:pt x="568960" y="0"/>
                    <a:pt x="1270000" y="0"/>
                  </a:cubicBezTo>
                  <a:lnTo>
                    <a:pt x="5080000" y="0"/>
                  </a:lnTo>
                  <a:cubicBezTo>
                    <a:pt x="5781040" y="0"/>
                    <a:pt x="6350000" y="568960"/>
                    <a:pt x="6350000" y="1270000"/>
                  </a:cubicBezTo>
                  <a:lnTo>
                    <a:pt x="6350000" y="5080000"/>
                  </a:lnTo>
                  <a:cubicBezTo>
                    <a:pt x="6350000" y="5781040"/>
                    <a:pt x="5781040" y="6350000"/>
                    <a:pt x="5080000" y="6350000"/>
                  </a:cubicBezTo>
                  <a:close/>
                </a:path>
              </a:pathLst>
            </a:custGeom>
            <a:blipFill>
              <a:blip r:embed="rId2"/>
              <a:stretch>
                <a:fillRect l="-22479" r="-22479" t="0" b="0"/>
              </a:stretch>
            </a:blipFill>
          </p:spPr>
        </p:sp>
      </p:grpSp>
      <p:grpSp>
        <p:nvGrpSpPr>
          <p:cNvPr name="Group 5" id="5"/>
          <p:cNvGrpSpPr>
            <a:grpSpLocks noChangeAspect="true"/>
          </p:cNvGrpSpPr>
          <p:nvPr/>
        </p:nvGrpSpPr>
        <p:grpSpPr>
          <a:xfrm rot="0">
            <a:off x="4772652" y="4976395"/>
            <a:ext cx="4000709" cy="4000709"/>
            <a:chOff x="0" y="0"/>
            <a:chExt cx="6350000" cy="6350000"/>
          </a:xfrm>
        </p:grpSpPr>
        <p:sp>
          <p:nvSpPr>
            <p:cNvPr name="Freeform 6" id="6"/>
            <p:cNvSpPr/>
            <p:nvPr/>
          </p:nvSpPr>
          <p:spPr>
            <a:xfrm>
              <a:off x="0" y="0"/>
              <a:ext cx="6350000" cy="6350000"/>
            </a:xfrm>
            <a:custGeom>
              <a:avLst/>
              <a:gdLst/>
              <a:ahLst/>
              <a:cxnLst/>
              <a:rect r="r" b="b" t="t" l="l"/>
              <a:pathLst>
                <a:path h="6350000" w="6350000">
                  <a:moveTo>
                    <a:pt x="5080000" y="6350000"/>
                  </a:moveTo>
                  <a:lnTo>
                    <a:pt x="1270000" y="6350000"/>
                  </a:lnTo>
                  <a:cubicBezTo>
                    <a:pt x="568960" y="6350000"/>
                    <a:pt x="0" y="5781040"/>
                    <a:pt x="0" y="5080000"/>
                  </a:cubicBezTo>
                  <a:lnTo>
                    <a:pt x="0" y="1270000"/>
                  </a:lnTo>
                  <a:cubicBezTo>
                    <a:pt x="0" y="568960"/>
                    <a:pt x="568960" y="0"/>
                    <a:pt x="1270000" y="0"/>
                  </a:cubicBezTo>
                  <a:lnTo>
                    <a:pt x="5080000" y="0"/>
                  </a:lnTo>
                  <a:cubicBezTo>
                    <a:pt x="5781040" y="0"/>
                    <a:pt x="6350000" y="568960"/>
                    <a:pt x="6350000" y="1270000"/>
                  </a:cubicBezTo>
                  <a:lnTo>
                    <a:pt x="6350000" y="5080000"/>
                  </a:lnTo>
                  <a:cubicBezTo>
                    <a:pt x="6350000" y="5781040"/>
                    <a:pt x="5781040" y="6350000"/>
                    <a:pt x="5080000" y="6350000"/>
                  </a:cubicBezTo>
                  <a:close/>
                </a:path>
              </a:pathLst>
            </a:custGeom>
            <a:blipFill>
              <a:blip r:embed="rId3"/>
              <a:stretch>
                <a:fillRect l="-17669" r="-17669" t="0" b="0"/>
              </a:stretch>
            </a:blipFill>
          </p:spPr>
        </p:sp>
      </p:grpSp>
      <p:pic>
        <p:nvPicPr>
          <p:cNvPr name="Picture 7" id="7"/>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028700" y="1319638"/>
            <a:ext cx="1009926" cy="1009926"/>
          </a:xfrm>
          <a:prstGeom prst="rect">
            <a:avLst/>
          </a:prstGeom>
        </p:spPr>
      </p:pic>
      <p:pic>
        <p:nvPicPr>
          <p:cNvPr name="Picture 8" id="8"/>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4271052" y="4883767"/>
            <a:ext cx="1003200" cy="1062055"/>
          </a:xfrm>
          <a:prstGeom prst="rect">
            <a:avLst/>
          </a:prstGeom>
        </p:spPr>
      </p:pic>
      <p:pic>
        <p:nvPicPr>
          <p:cNvPr name="Picture 9" id="9"/>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8226705" y="8259884"/>
            <a:ext cx="917295" cy="998416"/>
          </a:xfrm>
          <a:prstGeom prst="rect">
            <a:avLst/>
          </a:prstGeom>
        </p:spPr>
      </p:pic>
      <p:sp>
        <p:nvSpPr>
          <p:cNvPr name="TextBox 10" id="10"/>
          <p:cNvSpPr txBox="true"/>
          <p:nvPr/>
        </p:nvSpPr>
        <p:spPr>
          <a:xfrm rot="0">
            <a:off x="13631845" y="1091595"/>
            <a:ext cx="4371144" cy="1235632"/>
          </a:xfrm>
          <a:prstGeom prst="rect">
            <a:avLst/>
          </a:prstGeom>
        </p:spPr>
        <p:txBody>
          <a:bodyPr anchor="t" rtlCol="false" tIns="0" lIns="0" bIns="0" rIns="0">
            <a:spAutoFit/>
          </a:bodyPr>
          <a:lstStyle/>
          <a:p>
            <a:pPr marL="0" indent="0" lvl="0">
              <a:lnSpc>
                <a:spcPts val="9594"/>
              </a:lnSpc>
              <a:spcBef>
                <a:spcPct val="0"/>
              </a:spcBef>
            </a:pPr>
            <a:r>
              <a:rPr lang="en-US" sz="6853">
                <a:solidFill>
                  <a:srgbClr val="000000"/>
                </a:solidFill>
                <a:ea typeface="可画汤圆体 Bold"/>
              </a:rPr>
              <a:t>软装整理</a:t>
            </a:r>
          </a:p>
        </p:txBody>
      </p:sp>
      <p:sp>
        <p:nvSpPr>
          <p:cNvPr name="TextBox 11" id="11"/>
          <p:cNvSpPr txBox="true"/>
          <p:nvPr/>
        </p:nvSpPr>
        <p:spPr>
          <a:xfrm rot="0">
            <a:off x="11819623" y="4705354"/>
            <a:ext cx="5439677" cy="2271395"/>
          </a:xfrm>
          <a:prstGeom prst="rect">
            <a:avLst/>
          </a:prstGeom>
        </p:spPr>
        <p:txBody>
          <a:bodyPr anchor="t" rtlCol="false" tIns="0" lIns="0" bIns="0" rIns="0">
            <a:spAutoFit/>
          </a:bodyPr>
          <a:lstStyle/>
          <a:p>
            <a:pPr algn="l" marL="0" indent="0" lvl="0">
              <a:lnSpc>
                <a:spcPts val="4480"/>
              </a:lnSpc>
              <a:spcBef>
                <a:spcPct val="0"/>
              </a:spcBef>
            </a:pPr>
            <a:r>
              <a:rPr lang="en-US" sz="3200">
                <a:solidFill>
                  <a:srgbClr val="000000"/>
                </a:solidFill>
                <a:ea typeface="可画汤圆体"/>
              </a:rPr>
              <a:t>看了些当下挺受欢迎的装修风格，简单来讲有奶油风、轻奢风、北欧风，新中式也再悄悄眺望我们。</a:t>
            </a:r>
          </a:p>
        </p:txBody>
      </p:sp>
      <p:sp>
        <p:nvSpPr>
          <p:cNvPr name="TextBox 12" id="12"/>
          <p:cNvSpPr txBox="true"/>
          <p:nvPr/>
        </p:nvSpPr>
        <p:spPr>
          <a:xfrm rot="0">
            <a:off x="11168451" y="2053339"/>
            <a:ext cx="2110968" cy="1124519"/>
          </a:xfrm>
          <a:prstGeom prst="rect">
            <a:avLst/>
          </a:prstGeom>
        </p:spPr>
        <p:txBody>
          <a:bodyPr anchor="t" rtlCol="false" tIns="0" lIns="0" bIns="0" rIns="0">
            <a:spAutoFit/>
          </a:bodyPr>
          <a:lstStyle/>
          <a:p>
            <a:pPr algn="ctr">
              <a:lnSpc>
                <a:spcPts val="7840"/>
              </a:lnSpc>
            </a:pPr>
            <a:r>
              <a:rPr lang="en-US" sz="5600">
                <a:solidFill>
                  <a:srgbClr val="FFFFFF"/>
                </a:solidFill>
                <a:latin typeface="Agrandir Wide"/>
              </a:rPr>
              <a:t>Sam</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7473153" y="0"/>
            <a:ext cx="10814847" cy="10287000"/>
          </a:xfrm>
          <a:prstGeom prst="rect">
            <a:avLst/>
          </a:prstGeom>
          <a:solidFill>
            <a:srgbClr val="F1F1F1"/>
          </a:solidFill>
        </p:spPr>
      </p:sp>
      <p:grpSp>
        <p:nvGrpSpPr>
          <p:cNvPr name="Group 3" id="3"/>
          <p:cNvGrpSpPr>
            <a:grpSpLocks noChangeAspect="true"/>
          </p:cNvGrpSpPr>
          <p:nvPr/>
        </p:nvGrpSpPr>
        <p:grpSpPr>
          <a:xfrm rot="0">
            <a:off x="12378315" y="1686655"/>
            <a:ext cx="4000709" cy="4000709"/>
            <a:chOff x="0" y="0"/>
            <a:chExt cx="6350000" cy="6350000"/>
          </a:xfrm>
        </p:grpSpPr>
        <p:sp>
          <p:nvSpPr>
            <p:cNvPr name="Freeform 4" id="4"/>
            <p:cNvSpPr/>
            <p:nvPr/>
          </p:nvSpPr>
          <p:spPr>
            <a:xfrm>
              <a:off x="0" y="0"/>
              <a:ext cx="6350000" cy="6350000"/>
            </a:xfrm>
            <a:custGeom>
              <a:avLst/>
              <a:gdLst/>
              <a:ahLst/>
              <a:cxnLst/>
              <a:rect r="r" b="b" t="t" l="l"/>
              <a:pathLst>
                <a:path h="6350000" w="6350000">
                  <a:moveTo>
                    <a:pt x="5080000" y="6350000"/>
                  </a:moveTo>
                  <a:lnTo>
                    <a:pt x="1270000" y="6350000"/>
                  </a:lnTo>
                  <a:cubicBezTo>
                    <a:pt x="568960" y="6350000"/>
                    <a:pt x="0" y="5781040"/>
                    <a:pt x="0" y="5080000"/>
                  </a:cubicBezTo>
                  <a:lnTo>
                    <a:pt x="0" y="1270000"/>
                  </a:lnTo>
                  <a:cubicBezTo>
                    <a:pt x="0" y="568960"/>
                    <a:pt x="568960" y="0"/>
                    <a:pt x="1270000" y="0"/>
                  </a:cubicBezTo>
                  <a:lnTo>
                    <a:pt x="5080000" y="0"/>
                  </a:lnTo>
                  <a:cubicBezTo>
                    <a:pt x="5781040" y="0"/>
                    <a:pt x="6350000" y="568960"/>
                    <a:pt x="6350000" y="1270000"/>
                  </a:cubicBezTo>
                  <a:lnTo>
                    <a:pt x="6350000" y="5080000"/>
                  </a:lnTo>
                  <a:cubicBezTo>
                    <a:pt x="6350000" y="5781040"/>
                    <a:pt x="5781040" y="6350000"/>
                    <a:pt x="5080000" y="6350000"/>
                  </a:cubicBezTo>
                  <a:close/>
                </a:path>
              </a:pathLst>
            </a:custGeom>
            <a:blipFill>
              <a:blip r:embed="rId2"/>
              <a:stretch>
                <a:fillRect l="-19002" r="-19002" t="0" b="0"/>
              </a:stretch>
            </a:blipFill>
          </p:spPr>
        </p:sp>
      </p:grpSp>
      <p:grpSp>
        <p:nvGrpSpPr>
          <p:cNvPr name="Group 5" id="5"/>
          <p:cNvGrpSpPr>
            <a:grpSpLocks noChangeAspect="true"/>
          </p:cNvGrpSpPr>
          <p:nvPr/>
        </p:nvGrpSpPr>
        <p:grpSpPr>
          <a:xfrm rot="0">
            <a:off x="9348218" y="5371643"/>
            <a:ext cx="4000709" cy="4000709"/>
            <a:chOff x="0" y="0"/>
            <a:chExt cx="6350000" cy="6350000"/>
          </a:xfrm>
        </p:grpSpPr>
        <p:sp>
          <p:nvSpPr>
            <p:cNvPr name="Freeform 6" id="6"/>
            <p:cNvSpPr/>
            <p:nvPr/>
          </p:nvSpPr>
          <p:spPr>
            <a:xfrm>
              <a:off x="0" y="0"/>
              <a:ext cx="6350000" cy="6350000"/>
            </a:xfrm>
            <a:custGeom>
              <a:avLst/>
              <a:gdLst/>
              <a:ahLst/>
              <a:cxnLst/>
              <a:rect r="r" b="b" t="t" l="l"/>
              <a:pathLst>
                <a:path h="6350000" w="6350000">
                  <a:moveTo>
                    <a:pt x="5080000" y="6350000"/>
                  </a:moveTo>
                  <a:lnTo>
                    <a:pt x="1270000" y="6350000"/>
                  </a:lnTo>
                  <a:cubicBezTo>
                    <a:pt x="568960" y="6350000"/>
                    <a:pt x="0" y="5781040"/>
                    <a:pt x="0" y="5080000"/>
                  </a:cubicBezTo>
                  <a:lnTo>
                    <a:pt x="0" y="1270000"/>
                  </a:lnTo>
                  <a:cubicBezTo>
                    <a:pt x="0" y="568960"/>
                    <a:pt x="568960" y="0"/>
                    <a:pt x="1270000" y="0"/>
                  </a:cubicBezTo>
                  <a:lnTo>
                    <a:pt x="5080000" y="0"/>
                  </a:lnTo>
                  <a:cubicBezTo>
                    <a:pt x="5781040" y="0"/>
                    <a:pt x="6350000" y="568960"/>
                    <a:pt x="6350000" y="1270000"/>
                  </a:cubicBezTo>
                  <a:lnTo>
                    <a:pt x="6350000" y="5080000"/>
                  </a:lnTo>
                  <a:cubicBezTo>
                    <a:pt x="6350000" y="5781040"/>
                    <a:pt x="5781040" y="6350000"/>
                    <a:pt x="5080000" y="6350000"/>
                  </a:cubicBezTo>
                  <a:close/>
                </a:path>
              </a:pathLst>
            </a:custGeom>
            <a:blipFill>
              <a:blip r:embed="rId3"/>
              <a:stretch>
                <a:fillRect l="-16666" r="-16666" t="0" b="0"/>
              </a:stretch>
            </a:blipFill>
          </p:spPr>
        </p:sp>
      </p:grpSp>
      <p:pic>
        <p:nvPicPr>
          <p:cNvPr name="Picture 7" id="7"/>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794317">
            <a:off x="15912252" y="2142578"/>
            <a:ext cx="933545" cy="933545"/>
          </a:xfrm>
          <a:prstGeom prst="rect">
            <a:avLst/>
          </a:prstGeom>
        </p:spPr>
      </p:pic>
      <p:pic>
        <p:nvPicPr>
          <p:cNvPr name="Picture 8" id="8"/>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775859">
            <a:off x="12375550" y="4941211"/>
            <a:ext cx="888320" cy="860863"/>
          </a:xfrm>
          <a:prstGeom prst="rect">
            <a:avLst/>
          </a:prstGeom>
        </p:spPr>
      </p:pic>
      <p:pic>
        <p:nvPicPr>
          <p:cNvPr name="Picture 9" id="9"/>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612962">
            <a:off x="8892295" y="7678851"/>
            <a:ext cx="911846" cy="886977"/>
          </a:xfrm>
          <a:prstGeom prst="rect">
            <a:avLst/>
          </a:prstGeom>
        </p:spPr>
      </p:pic>
      <p:sp>
        <p:nvSpPr>
          <p:cNvPr name="TextBox 10" id="10"/>
          <p:cNvSpPr txBox="true"/>
          <p:nvPr/>
        </p:nvSpPr>
        <p:spPr>
          <a:xfrm rot="0">
            <a:off x="1028700" y="1091642"/>
            <a:ext cx="3739515" cy="1235632"/>
          </a:xfrm>
          <a:prstGeom prst="rect">
            <a:avLst/>
          </a:prstGeom>
        </p:spPr>
        <p:txBody>
          <a:bodyPr anchor="t" rtlCol="false" tIns="0" lIns="0" bIns="0" rIns="0">
            <a:spAutoFit/>
          </a:bodyPr>
          <a:lstStyle/>
          <a:p>
            <a:pPr marL="0" indent="0" lvl="0">
              <a:lnSpc>
                <a:spcPts val="9594"/>
              </a:lnSpc>
              <a:spcBef>
                <a:spcPct val="0"/>
              </a:spcBef>
            </a:pPr>
            <a:r>
              <a:rPr lang="en-US" sz="6853">
                <a:solidFill>
                  <a:srgbClr val="000000"/>
                </a:solidFill>
                <a:ea typeface="可画汤圆体 Bold"/>
              </a:rPr>
              <a:t>专业学习</a:t>
            </a:r>
          </a:p>
        </p:txBody>
      </p:sp>
      <p:sp>
        <p:nvSpPr>
          <p:cNvPr name="TextBox 11" id="11"/>
          <p:cNvSpPr txBox="true"/>
          <p:nvPr/>
        </p:nvSpPr>
        <p:spPr>
          <a:xfrm rot="0">
            <a:off x="1028700" y="4490373"/>
            <a:ext cx="5439677" cy="2271395"/>
          </a:xfrm>
          <a:prstGeom prst="rect">
            <a:avLst/>
          </a:prstGeom>
        </p:spPr>
        <p:txBody>
          <a:bodyPr anchor="t" rtlCol="false" tIns="0" lIns="0" bIns="0" rIns="0">
            <a:spAutoFit/>
          </a:bodyPr>
          <a:lstStyle/>
          <a:p>
            <a:pPr algn="l" marL="0" indent="0" lvl="0">
              <a:lnSpc>
                <a:spcPts val="4480"/>
              </a:lnSpc>
              <a:spcBef>
                <a:spcPct val="0"/>
              </a:spcBef>
            </a:pPr>
            <a:r>
              <a:rPr lang="en-US" sz="3200">
                <a:solidFill>
                  <a:srgbClr val="000000"/>
                </a:solidFill>
                <a:ea typeface="可画汤圆体"/>
              </a:rPr>
              <a:t>熟练掌握了CAD的其他快捷键，例如O偏移、空格上一个指令等。也能稍微熟练的画出量房图了。</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0"/>
            <a:ext cx="10814847" cy="10287000"/>
          </a:xfrm>
          <a:prstGeom prst="rect">
            <a:avLst/>
          </a:prstGeom>
          <a:solidFill>
            <a:srgbClr val="F1F1F1"/>
          </a:solidFill>
        </p:spPr>
      </p:sp>
      <p:grpSp>
        <p:nvGrpSpPr>
          <p:cNvPr name="Group 3" id="3"/>
          <p:cNvGrpSpPr>
            <a:grpSpLocks noChangeAspect="true"/>
          </p:cNvGrpSpPr>
          <p:nvPr/>
        </p:nvGrpSpPr>
        <p:grpSpPr>
          <a:xfrm rot="0">
            <a:off x="1406715" y="1639819"/>
            <a:ext cx="4000709" cy="4000709"/>
            <a:chOff x="0" y="0"/>
            <a:chExt cx="6350000" cy="6350000"/>
          </a:xfrm>
        </p:grpSpPr>
        <p:sp>
          <p:nvSpPr>
            <p:cNvPr name="Freeform 4" id="4"/>
            <p:cNvSpPr/>
            <p:nvPr/>
          </p:nvSpPr>
          <p:spPr>
            <a:xfrm>
              <a:off x="0" y="0"/>
              <a:ext cx="6350000" cy="6350000"/>
            </a:xfrm>
            <a:custGeom>
              <a:avLst/>
              <a:gdLst/>
              <a:ahLst/>
              <a:cxnLst/>
              <a:rect r="r" b="b" t="t" l="l"/>
              <a:pathLst>
                <a:path h="6350000" w="6350000">
                  <a:moveTo>
                    <a:pt x="5080000" y="6350000"/>
                  </a:moveTo>
                  <a:lnTo>
                    <a:pt x="1270000" y="6350000"/>
                  </a:lnTo>
                  <a:cubicBezTo>
                    <a:pt x="568960" y="6350000"/>
                    <a:pt x="0" y="5781040"/>
                    <a:pt x="0" y="5080000"/>
                  </a:cubicBezTo>
                  <a:lnTo>
                    <a:pt x="0" y="1270000"/>
                  </a:lnTo>
                  <a:cubicBezTo>
                    <a:pt x="0" y="568960"/>
                    <a:pt x="568960" y="0"/>
                    <a:pt x="1270000" y="0"/>
                  </a:cubicBezTo>
                  <a:lnTo>
                    <a:pt x="5080000" y="0"/>
                  </a:lnTo>
                  <a:cubicBezTo>
                    <a:pt x="5781040" y="0"/>
                    <a:pt x="6350000" y="568960"/>
                    <a:pt x="6350000" y="1270000"/>
                  </a:cubicBezTo>
                  <a:lnTo>
                    <a:pt x="6350000" y="5080000"/>
                  </a:lnTo>
                  <a:cubicBezTo>
                    <a:pt x="6350000" y="5781040"/>
                    <a:pt x="5781040" y="6350000"/>
                    <a:pt x="5080000" y="6350000"/>
                  </a:cubicBezTo>
                  <a:close/>
                </a:path>
              </a:pathLst>
            </a:custGeom>
            <a:blipFill>
              <a:blip r:embed="rId2"/>
              <a:stretch>
                <a:fillRect l="0" r="0" t="-16666" b="-16666"/>
              </a:stretch>
            </a:blipFill>
          </p:spPr>
        </p:sp>
      </p:grpSp>
      <p:grpSp>
        <p:nvGrpSpPr>
          <p:cNvPr name="Group 5" id="5"/>
          <p:cNvGrpSpPr>
            <a:grpSpLocks noChangeAspect="true"/>
          </p:cNvGrpSpPr>
          <p:nvPr/>
        </p:nvGrpSpPr>
        <p:grpSpPr>
          <a:xfrm rot="0">
            <a:off x="4772652" y="4976395"/>
            <a:ext cx="4000709" cy="4000709"/>
            <a:chOff x="0" y="0"/>
            <a:chExt cx="6350000" cy="6350000"/>
          </a:xfrm>
        </p:grpSpPr>
        <p:sp>
          <p:nvSpPr>
            <p:cNvPr name="Freeform 6" id="6"/>
            <p:cNvSpPr/>
            <p:nvPr/>
          </p:nvSpPr>
          <p:spPr>
            <a:xfrm>
              <a:off x="0" y="0"/>
              <a:ext cx="6350000" cy="6350000"/>
            </a:xfrm>
            <a:custGeom>
              <a:avLst/>
              <a:gdLst/>
              <a:ahLst/>
              <a:cxnLst/>
              <a:rect r="r" b="b" t="t" l="l"/>
              <a:pathLst>
                <a:path h="6350000" w="6350000">
                  <a:moveTo>
                    <a:pt x="5080000" y="6350000"/>
                  </a:moveTo>
                  <a:lnTo>
                    <a:pt x="1270000" y="6350000"/>
                  </a:lnTo>
                  <a:cubicBezTo>
                    <a:pt x="568960" y="6350000"/>
                    <a:pt x="0" y="5781040"/>
                    <a:pt x="0" y="5080000"/>
                  </a:cubicBezTo>
                  <a:lnTo>
                    <a:pt x="0" y="1270000"/>
                  </a:lnTo>
                  <a:cubicBezTo>
                    <a:pt x="0" y="568960"/>
                    <a:pt x="568960" y="0"/>
                    <a:pt x="1270000" y="0"/>
                  </a:cubicBezTo>
                  <a:lnTo>
                    <a:pt x="5080000" y="0"/>
                  </a:lnTo>
                  <a:cubicBezTo>
                    <a:pt x="5781040" y="0"/>
                    <a:pt x="6350000" y="568960"/>
                    <a:pt x="6350000" y="1270000"/>
                  </a:cubicBezTo>
                  <a:lnTo>
                    <a:pt x="6350000" y="5080000"/>
                  </a:lnTo>
                  <a:cubicBezTo>
                    <a:pt x="6350000" y="5781040"/>
                    <a:pt x="5781040" y="6350000"/>
                    <a:pt x="5080000" y="6350000"/>
                  </a:cubicBezTo>
                  <a:close/>
                </a:path>
              </a:pathLst>
            </a:custGeom>
            <a:blipFill>
              <a:blip r:embed="rId3"/>
              <a:stretch>
                <a:fillRect l="-16666" r="-16666" t="0" b="0"/>
              </a:stretch>
            </a:blipFill>
          </p:spPr>
        </p:sp>
      </p:grpSp>
      <p:pic>
        <p:nvPicPr>
          <p:cNvPr name="Picture 7" id="7"/>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028700" y="1319638"/>
            <a:ext cx="1009926" cy="1009926"/>
          </a:xfrm>
          <a:prstGeom prst="rect">
            <a:avLst/>
          </a:prstGeom>
        </p:spPr>
      </p:pic>
      <p:pic>
        <p:nvPicPr>
          <p:cNvPr name="Picture 8" id="8"/>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4271052" y="4883767"/>
            <a:ext cx="1003200" cy="1062055"/>
          </a:xfrm>
          <a:prstGeom prst="rect">
            <a:avLst/>
          </a:prstGeom>
        </p:spPr>
      </p:pic>
      <p:pic>
        <p:nvPicPr>
          <p:cNvPr name="Picture 9" id="9"/>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8226705" y="8259884"/>
            <a:ext cx="917295" cy="998416"/>
          </a:xfrm>
          <a:prstGeom prst="rect">
            <a:avLst/>
          </a:prstGeom>
        </p:spPr>
      </p:pic>
      <p:sp>
        <p:nvSpPr>
          <p:cNvPr name="TextBox 10" id="10"/>
          <p:cNvSpPr txBox="true"/>
          <p:nvPr/>
        </p:nvSpPr>
        <p:spPr>
          <a:xfrm rot="0">
            <a:off x="13631845" y="1091595"/>
            <a:ext cx="4371144" cy="1235632"/>
          </a:xfrm>
          <a:prstGeom prst="rect">
            <a:avLst/>
          </a:prstGeom>
        </p:spPr>
        <p:txBody>
          <a:bodyPr anchor="t" rtlCol="false" tIns="0" lIns="0" bIns="0" rIns="0">
            <a:spAutoFit/>
          </a:bodyPr>
          <a:lstStyle/>
          <a:p>
            <a:pPr marL="0" indent="0" lvl="0">
              <a:lnSpc>
                <a:spcPts val="9594"/>
              </a:lnSpc>
              <a:spcBef>
                <a:spcPct val="0"/>
              </a:spcBef>
            </a:pPr>
            <a:r>
              <a:rPr lang="en-US" sz="6853">
                <a:solidFill>
                  <a:srgbClr val="000000"/>
                </a:solidFill>
                <a:ea typeface="可画汤圆体 Bold"/>
              </a:rPr>
              <a:t>劳逸结合</a:t>
            </a:r>
          </a:p>
        </p:txBody>
      </p:sp>
      <p:sp>
        <p:nvSpPr>
          <p:cNvPr name="TextBox 11" id="11"/>
          <p:cNvSpPr txBox="true"/>
          <p:nvPr/>
        </p:nvSpPr>
        <p:spPr>
          <a:xfrm rot="0">
            <a:off x="11819623" y="4705354"/>
            <a:ext cx="5439677" cy="2833370"/>
          </a:xfrm>
          <a:prstGeom prst="rect">
            <a:avLst/>
          </a:prstGeom>
        </p:spPr>
        <p:txBody>
          <a:bodyPr anchor="t" rtlCol="false" tIns="0" lIns="0" bIns="0" rIns="0">
            <a:spAutoFit/>
          </a:bodyPr>
          <a:lstStyle/>
          <a:p>
            <a:pPr algn="l" marL="0" indent="0" lvl="0">
              <a:lnSpc>
                <a:spcPts val="4480"/>
              </a:lnSpc>
              <a:spcBef>
                <a:spcPct val="0"/>
              </a:spcBef>
            </a:pPr>
            <a:r>
              <a:rPr lang="en-US" sz="3200">
                <a:solidFill>
                  <a:srgbClr val="000000"/>
                </a:solidFill>
                <a:ea typeface="可画汤圆体"/>
              </a:rPr>
              <a:t>师父们特别鼓励我们去阅读，因为作为一介小白能从中学到不少东西。确实哈，翻了翻《家具软装配色速查》受益良多。</a:t>
            </a:r>
          </a:p>
        </p:txBody>
      </p:sp>
      <p:sp>
        <p:nvSpPr>
          <p:cNvPr name="TextBox 12" id="12"/>
          <p:cNvSpPr txBox="true"/>
          <p:nvPr/>
        </p:nvSpPr>
        <p:spPr>
          <a:xfrm rot="0">
            <a:off x="11168451" y="2053339"/>
            <a:ext cx="2110968" cy="1124519"/>
          </a:xfrm>
          <a:prstGeom prst="rect">
            <a:avLst/>
          </a:prstGeom>
        </p:spPr>
        <p:txBody>
          <a:bodyPr anchor="t" rtlCol="false" tIns="0" lIns="0" bIns="0" rIns="0">
            <a:spAutoFit/>
          </a:bodyPr>
          <a:lstStyle/>
          <a:p>
            <a:pPr algn="ctr">
              <a:lnSpc>
                <a:spcPts val="7840"/>
              </a:lnSpc>
            </a:pPr>
            <a:r>
              <a:rPr lang="en-US" sz="5600">
                <a:solidFill>
                  <a:srgbClr val="FFFFFF"/>
                </a:solidFill>
                <a:latin typeface="Agrandir Wide"/>
              </a:rPr>
              <a:t>Sam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DAFQmuaW7k8</dc:identifier>
  <dcterms:modified xsi:type="dcterms:W3CDTF">2011-08-01T06:04:30Z</dcterms:modified>
  <cp:revision>1</cp:revision>
  <dc:title>蓝橙色利益矩阵创意交流中文白板</dc:title>
</cp:coreProperties>
</file>