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9" r:id="rId5"/>
    <p:sldId id="260" r:id="rId6"/>
    <p:sldId id="266" r:id="rId7"/>
    <p:sldId id="276" r:id="rId8"/>
    <p:sldId id="259" r:id="rId9"/>
    <p:sldId id="277" r:id="rId10"/>
    <p:sldId id="264" r:id="rId11"/>
    <p:sldId id="278" r:id="rId12"/>
    <p:sldId id="267" r:id="rId13"/>
    <p:sldId id="279" r:id="rId14"/>
    <p:sldId id="271" r:id="rId15"/>
    <p:sldId id="292" r:id="rId16"/>
    <p:sldId id="290" r:id="rId17"/>
    <p:sldId id="275" r:id="rId18"/>
    <p:sldId id="274" r:id="rId19"/>
    <p:sldId id="303" r:id="rId20"/>
    <p:sldId id="272" r:id="rId21"/>
    <p:sldId id="273" r:id="rId22"/>
    <p:sldId id="296" r:id="rId23"/>
    <p:sldId id="295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8"/>
        <p:guide pos="3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D714-68C8-44B6-9732-DDF7DD97772E}" type="datetime1">
              <a:rPr lang="zh-CN" altLang="en-US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7581E-C9C7-4035-8AC9-880348F0A7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2E96-C60E-4F69-BCF4-F5D4C540662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7D2-4F19-4603-B90D-F56C4F57E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C1299F-9F31-4D0A-A1CB-84241C98E5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852B7-6EB6-4264-96AC-1D8C7F1C3B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15CD5-A897-44BC-96B1-EA1DFA201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55B5-DAAD-4B42-B2A7-EC7A443BC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269E1A-4DF9-4A6A-B519-38EBE42E33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64651-DA25-460D-BF03-D6AB3999D7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04D8-D657-4D57-B36C-872CB832F3E2}" type="datetimeFigureOut">
              <a:rPr lang="zh-CN" altLang="en-US"/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16F84-CA7F-4CB0-AD36-8D018880A9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image" Target="../media/image2.jpeg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 fontScale="90000"/>
          </a:bodyPr>
          <a:p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德国风情小镇茶室</a:t>
            </a:r>
            <a:b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方案简报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材质解析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MATERIAL ELEMENTS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580" y="398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材质解析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 ELEMENTS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1600"/>
              <a:t>本案</a:t>
            </a:r>
            <a:r>
              <a:rPr sz="1600"/>
              <a:t>装修的材质大多采用原木</a:t>
            </a:r>
            <a:r>
              <a:rPr lang="zh-CN" sz="1600"/>
              <a:t>、金属、玻璃，其中墙面材料用白色乳胶漆或者单色壁纸，地面选择木地板或地砖，</a:t>
            </a:r>
            <a:r>
              <a:rPr sz="1600"/>
              <a:t>内涵奢华的大气基调，与现代艺术相结合，凝练成唯美大气的新中式茶室。</a:t>
            </a:r>
            <a:endParaRPr sz="1600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845" y="2799715"/>
            <a:ext cx="1927710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65" y="2799715"/>
            <a:ext cx="2880000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2799715"/>
            <a:ext cx="4320000" cy="288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参考图分析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05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580" y="398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00" y="1532255"/>
            <a:ext cx="5439410" cy="4351655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40" y="1851025"/>
            <a:ext cx="4800000" cy="360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德国风情小镇（茶室）10.26-Mode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9495" y="1934845"/>
            <a:ext cx="4499868" cy="3600000"/>
          </a:xfrm>
          <a:prstGeom prst="rect">
            <a:avLst/>
          </a:prstGeom>
        </p:spPr>
      </p:pic>
      <p:pic>
        <p:nvPicPr>
          <p:cNvPr id="3" name="图片 2" descr="微信图片_20221028163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2190115"/>
            <a:ext cx="4330700" cy="308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C:\Users\Administrator\Desktop\8.jpg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75435" y="1654992"/>
            <a:ext cx="4950692" cy="3960000"/>
          </a:xfrm>
          <a:prstGeom prst="rect">
            <a:avLst/>
          </a:prstGeom>
        </p:spPr>
      </p:pic>
      <p:pic>
        <p:nvPicPr>
          <p:cNvPr id="103" name="图片 102" descr="C:\Users\Administrator\Desktop\微信图片_20221028163241.jpg微信图片_202210281632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4105" y="1921510"/>
            <a:ext cx="2282825" cy="34270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C:\Users\Administrator\Desktop\6.jpg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1168" y="2038033"/>
            <a:ext cx="4500000" cy="3600000"/>
          </a:xfrm>
          <a:prstGeom prst="rect">
            <a:avLst/>
          </a:prstGeom>
        </p:spPr>
      </p:pic>
      <p:pic>
        <p:nvPicPr>
          <p:cNvPr id="118" name="图片 117" descr="C:\Users\Administrator\Desktop\微信图片_20221028150839.jpg微信图片_202210281508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67035" y="2225040"/>
            <a:ext cx="3239770" cy="32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 descr="C:\Users\Administrator\Desktop\微信图片_20221028151115.jpg微信图片_202210281511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099" y="2265160"/>
            <a:ext cx="2666250" cy="31457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1320" y="1097915"/>
            <a:ext cx="7199791" cy="5760000"/>
          </a:xfrm>
          <a:prstGeom prst="rect">
            <a:avLst/>
          </a:prstGeom>
        </p:spPr>
      </p:pic>
      <p:pic>
        <p:nvPicPr>
          <p:cNvPr id="3" name="图片 2" descr="微信图片_20221028150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65" y="1361440"/>
            <a:ext cx="3782333" cy="504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微信图片_202210281500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37030" y="1652905"/>
            <a:ext cx="3263265" cy="4351655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88" y="1684655"/>
            <a:ext cx="5883480" cy="432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C:\Users\Administrator\Desktop\3.jpg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62455" y="1010603"/>
            <a:ext cx="3600420" cy="288000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05" y="1524000"/>
            <a:ext cx="4320000" cy="43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89" y="3381375"/>
            <a:ext cx="3362768" cy="25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7835" y="481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标题 3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内容占位符 38"/>
          <p:cNvSpPr>
            <a:spLocks noGrp="1"/>
          </p:cNvSpPr>
          <p:nvPr>
            <p:ph idx="1"/>
          </p:nvPr>
        </p:nvSpPr>
        <p:spPr/>
        <p:txBody>
          <a:bodyPr anchor="ctr" anchorCtr="0"/>
          <a:p>
            <a:r>
              <a:rPr lang="en-US" altLang="zh-CN"/>
              <a:t>1.</a:t>
            </a:r>
            <a:r>
              <a:rPr lang="zh-CN" altLang="en-US"/>
              <a:t>项目分析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风格</a:t>
            </a:r>
            <a:r>
              <a:rPr lang="zh-CN"/>
              <a:t>定位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/>
              <a:t>色彩分析</a:t>
            </a:r>
            <a:endParaRPr lang="en-US" altLang="zh-CN"/>
          </a:p>
          <a:p>
            <a:r>
              <a:rPr lang="en-US" altLang="zh-CN"/>
              <a:t>4.</a:t>
            </a:r>
            <a:r>
              <a:rPr lang="zh-CN"/>
              <a:t>材质解析</a:t>
            </a:r>
            <a:endParaRPr lang="en-US" altLang="zh-CN"/>
          </a:p>
          <a:p>
            <a:r>
              <a:rPr lang="en-US" altLang="zh-CN"/>
              <a:t>5.</a:t>
            </a:r>
            <a:r>
              <a:rPr lang="zh-CN" altLang="en-US"/>
              <a:t>参考图分析</a:t>
            </a:r>
            <a:endParaRPr lang="en-US" altLang="zh-CN"/>
          </a:p>
          <a:p>
            <a:r>
              <a:rPr lang="en-US" altLang="zh-CN"/>
              <a:t>6.</a:t>
            </a:r>
            <a:r>
              <a:t>结束语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2" name="图片 1" descr="QJ91093722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1175" y="1716405"/>
            <a:ext cx="5832000" cy="38909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参考图分析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 PICTURE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5435" y="2166620"/>
            <a:ext cx="4499869" cy="3600000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57" y="2346325"/>
            <a:ext cx="3891891" cy="324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结束语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REMARKS</a:t>
            </a:r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06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580" y="398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r>
              <a:rPr lang="en-US" altLang="zh-CN" sz="3600"/>
              <a:t>THANKS FOR WATCHING</a:t>
            </a:r>
            <a:endParaRPr lang="en-US" altLang="zh-CN" sz="36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项目分析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PROJECT ANALYSIS</a:t>
            </a:r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sz="1600"/>
              <a:t>本案茶室位于江苏省苏州市太仓市岳阳路</a:t>
            </a:r>
            <a:r>
              <a:rPr lang="en-US" altLang="zh-CN" sz="1600"/>
              <a:t>99</a:t>
            </a:r>
            <a:r>
              <a:rPr lang="zh-CN" altLang="en-US" sz="1600"/>
              <a:t>号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德国风情小镇（茶室）10.26-Model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80640" y="1206500"/>
            <a:ext cx="6749803" cy="540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风格定位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STYLE POSITIONING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580" y="398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风格定位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STYLE POSITIONING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sz="1600"/>
              <a:t>本案的风格定位为新现代中式风格。</a:t>
            </a:r>
            <a:r>
              <a:rPr sz="1600"/>
              <a:t>名忙，为利忙，忙里偷闲，且喝几杯茶去；劳心苦，劳力苦，苦中作乐，再倒一碗酒来。新中式的茶室，是一种得体淡雅的生活方式，体现的是一种简单的心态、一种内心真正的平静。</a:t>
            </a:r>
            <a:endParaRPr sz="16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色彩分析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COLOR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2055" y="3322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0408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en-US" altLang="zh-CN" sz="720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580" y="398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色彩分析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COLOR</a:t>
            </a:r>
            <a:r>
              <a:rPr lang="en-US" altLang="zh-CN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  <a:endParaRPr lang="en-US" altLang="zh-CN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1600"/>
              <a:t>本案的茶室为</a:t>
            </a:r>
            <a:r>
              <a:rPr sz="1600"/>
              <a:t>清新明亮的原木色+白色组合，</a:t>
            </a:r>
            <a:r>
              <a:rPr lang="zh-CN" sz="1600">
                <a:sym typeface="+mn-ea"/>
              </a:rPr>
              <a:t>也会根据实际情况采取胡桃木之类的深色搭配</a:t>
            </a:r>
            <a:r>
              <a:rPr sz="1600">
                <a:sym typeface="+mn-ea"/>
              </a:rPr>
              <a:t>，</a:t>
            </a:r>
            <a:r>
              <a:rPr sz="1600"/>
              <a:t>半遮半掩的空间秉承着极简主义的风格，透露着一种优雅的朦胧美，茶还未品，心绪便已沉沦三分。茶室背景墙飞檐的装饰，传承了中国古典文化的传统建筑风格，加入了极简现代化设计元素，无形中赋予其崭新的现代格调。</a:t>
            </a:r>
            <a:endParaRPr sz="1600"/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8305" y="3188335"/>
            <a:ext cx="3829787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微信图片_202210281545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35" y="3188335"/>
            <a:ext cx="537867" cy="288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6853,&quot;width&quot;:8566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COMMONDATA" val="eyJoZGlkIjoiNDc4MDM2YzZkYTgyNDhjYTNmYWMxZDI2YWExZWEwNGMifQ=="/>
  <p:tag name="KSO_WPP_MARK_KEY" val="a6d7a4ff-322a-48b8-8bec-41274d12299d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1_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宽屏</PresentationFormat>
  <Paragraphs>89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1_team report</vt:lpstr>
      <vt:lpstr>德国风情小镇茶室 方案简报</vt:lpstr>
      <vt:lpstr>目录</vt:lpstr>
      <vt:lpstr>项目分析</vt:lpstr>
      <vt:lpstr>项目分析 PROJECT ANALYSIS</vt:lpstr>
      <vt:lpstr>项目分析 PROJECT ANALYSIS</vt:lpstr>
      <vt:lpstr>风格定位</vt:lpstr>
      <vt:lpstr>风格定位 STYLE POSITIONING</vt:lpstr>
      <vt:lpstr>色彩分析</vt:lpstr>
      <vt:lpstr>色彩分析 COLOR ANALYSIS</vt:lpstr>
      <vt:lpstr>材质解析</vt:lpstr>
      <vt:lpstr>材质解析 MATERIAL ELEMENTS</vt:lpstr>
      <vt:lpstr>参考图分析</vt:lpstr>
      <vt:lpstr>参考图分析 REFERENCE PICTURE ANALYSIS</vt:lpstr>
      <vt:lpstr>参考图分析 REFERENCE PICTURE ANALYSIS</vt:lpstr>
      <vt:lpstr>参考图分析 REFERENCE PICTURE ANALYSIS</vt:lpstr>
      <vt:lpstr>参考图分析 REFERENCE PICTURE ANALYSIS</vt:lpstr>
      <vt:lpstr>参考图分析 REFERENCE PICTURE ANALYSIS</vt:lpstr>
      <vt:lpstr>参考图分析 REFERENCE PICTURE ANALYSIS</vt:lpstr>
      <vt:lpstr>参考图分析 REFERENCE PICTURE ANALYSIS</vt:lpstr>
      <vt:lpstr>参考图分析 REFERENCE PICTURE ANALYSIS</vt:lpstr>
      <vt:lpstr>结束语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164</cp:revision>
  <dcterms:created xsi:type="dcterms:W3CDTF">2019-06-19T02:08:00Z</dcterms:created>
  <dcterms:modified xsi:type="dcterms:W3CDTF">2022-10-28T08:36:47Z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5F74082068FF4FC18873C71D210780F2</vt:lpwstr>
  </property>
</Properties>
</file>