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123" r:id="rId3"/>
    <p:sldId id="376" r:id="rId4"/>
    <p:sldId id="2134" r:id="rId6"/>
    <p:sldId id="345" r:id="rId7"/>
    <p:sldId id="2148" r:id="rId8"/>
    <p:sldId id="1657" r:id="rId9"/>
    <p:sldId id="2151" r:id="rId10"/>
    <p:sldId id="2150" r:id="rId11"/>
    <p:sldId id="2152" r:id="rId12"/>
    <p:sldId id="213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0"/>
    <p:restoredTop sz="94655"/>
  </p:normalViewPr>
  <p:slideViewPr>
    <p:cSldViewPr snapToGrid="0">
      <p:cViewPr varScale="1">
        <p:scale>
          <a:sx n="76" d="100"/>
          <a:sy n="76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3488-600C-48B6-953D-A312D20A41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EC090-1D11-44F3-AF8F-F6F93BF0AA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FA86E-575D-F544-882E-C4F534F99C7D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D53D-8A36-4298-8A68-41675434C2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7D43-4CEA-4845-B182-C210261521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/>
          <p:cNvSpPr/>
          <p:nvPr/>
        </p:nvSpPr>
        <p:spPr>
          <a:xfrm rot="2700000">
            <a:off x="4749464" y="-359239"/>
            <a:ext cx="7511244" cy="7318723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4" name="矩形: 圆角 6"/>
          <p:cNvSpPr/>
          <p:nvPr/>
        </p:nvSpPr>
        <p:spPr>
          <a:xfrm rot="2700000">
            <a:off x="-2804729" y="566645"/>
            <a:ext cx="5609457" cy="54656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1300112" y="1748777"/>
            <a:ext cx="3933536" cy="3591451"/>
          </a:xfrm>
          <a:prstGeom prst="roundRect">
            <a:avLst>
              <a:gd name="adj" fmla="val 3093"/>
            </a:avLst>
          </a:prstGeom>
          <a:blipFill>
            <a:blip r:embed="rId2"/>
            <a:srcRect/>
            <a:stretch>
              <a:fillRect l="-18477" r="-18477"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PA-矩形 3"/>
          <p:cNvSpPr/>
          <p:nvPr>
            <p:custDataLst>
              <p:tags r:id="rId3"/>
            </p:custDataLst>
          </p:nvPr>
        </p:nvSpPr>
        <p:spPr>
          <a:xfrm>
            <a:off x="5836801" y="2240657"/>
            <a:ext cx="484491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ea"/>
                <a:sym typeface="思源黑体" panose="020B0500000000000000" pitchFamily="34" charset="-122"/>
              </a:rPr>
              <a:t>现代学徒制实习总结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7" name="PA-文本框 6"/>
          <p:cNvSpPr txBox="1"/>
          <p:nvPr>
            <p:custDataLst>
              <p:tags r:id="rId4"/>
            </p:custDataLst>
          </p:nvPr>
        </p:nvSpPr>
        <p:spPr>
          <a:xfrm>
            <a:off x="5931939" y="3008442"/>
            <a:ext cx="5929119" cy="58356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Internship report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9" name="矩形: 圆角 6"/>
          <p:cNvSpPr/>
          <p:nvPr/>
        </p:nvSpPr>
        <p:spPr>
          <a:xfrm>
            <a:off x="9130030" y="3957955"/>
            <a:ext cx="2343150" cy="970280"/>
          </a:xfrm>
          <a:prstGeom prst="roundRect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实习单位：苏禾装饰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汇报人：李希平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      陆高婧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10" name="矩形: 圆角 6"/>
          <p:cNvSpPr/>
          <p:nvPr/>
        </p:nvSpPr>
        <p:spPr>
          <a:xfrm rot="2700000">
            <a:off x="10719226" y="-602045"/>
            <a:ext cx="2027189" cy="197523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/>
      <p:bldP spid="7" grpId="0" bldLvl="0" animBg="1"/>
      <p:bldP spid="9" grpId="0" bldLvl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/>
          <p:cNvSpPr/>
          <p:nvPr/>
        </p:nvSpPr>
        <p:spPr>
          <a:xfrm rot="2700000">
            <a:off x="4718984" y="-359874"/>
            <a:ext cx="7511244" cy="7318723"/>
          </a:xfrm>
          <a:prstGeom prst="round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4" name="矩形: 圆角 6"/>
          <p:cNvSpPr/>
          <p:nvPr/>
        </p:nvSpPr>
        <p:spPr>
          <a:xfrm rot="2700000">
            <a:off x="-2804729" y="566645"/>
            <a:ext cx="5609457" cy="54656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PA-矩形 3"/>
          <p:cNvSpPr/>
          <p:nvPr>
            <p:custDataLst>
              <p:tags r:id="rId2"/>
            </p:custDataLst>
          </p:nvPr>
        </p:nvSpPr>
        <p:spPr>
          <a:xfrm>
            <a:off x="3915926" y="1855212"/>
            <a:ext cx="4844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pitchFamily="2" charset="-122"/>
                <a:ea typeface="FZQingKeBenYueSongS-R-GB" panose="02000000000000000000" pitchFamily="2" charset="-122"/>
                <a:cs typeface="+mn-ea"/>
                <a:sym typeface="思源黑体" panose="020B0500000000000000" pitchFamily="34" charset="-122"/>
              </a:rPr>
              <a:t>谢谢观看</a:t>
            </a:r>
            <a:endParaRPr lang="en-US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FZQingKeBenYueSongS-R-GB" panose="02000000000000000000" pitchFamily="2" charset="-122"/>
              <a:ea typeface="FZQingKeBenYueSongS-R-GB" panose="02000000000000000000" pitchFamily="2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7" name="PA-文本框 6"/>
          <p:cNvSpPr txBox="1"/>
          <p:nvPr>
            <p:custDataLst>
              <p:tags r:id="rId3"/>
            </p:custDataLst>
          </p:nvPr>
        </p:nvSpPr>
        <p:spPr>
          <a:xfrm>
            <a:off x="3992649" y="2963357"/>
            <a:ext cx="5929119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POWERPOINT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TEMPLATE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8" name="PA-文本框 6"/>
          <p:cNvSpPr txBox="1"/>
          <p:nvPr>
            <p:custDataLst>
              <p:tags r:id="rId4"/>
            </p:custDataLst>
          </p:nvPr>
        </p:nvSpPr>
        <p:spPr>
          <a:xfrm>
            <a:off x="4103611" y="3780523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Unlimited progress</a:t>
            </a:r>
            <a:endParaRPr lang="zh-CN" altLang="en-US" sz="2400">
              <a:solidFill>
                <a:schemeClr val="bg1">
                  <a:lumMod val="7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9" name="矩形: 圆角 6"/>
          <p:cNvSpPr/>
          <p:nvPr/>
        </p:nvSpPr>
        <p:spPr>
          <a:xfrm>
            <a:off x="5964160" y="4474866"/>
            <a:ext cx="1987853" cy="443185"/>
          </a:xfrm>
          <a:prstGeom prst="roundRect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汇报人：李希平</a:t>
            </a: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rPr>
              <a:t>        陆高婧</a:t>
            </a: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10" name="矩形: 圆角 6"/>
          <p:cNvSpPr/>
          <p:nvPr/>
        </p:nvSpPr>
        <p:spPr>
          <a:xfrm rot="2700000">
            <a:off x="10719226" y="-602045"/>
            <a:ext cx="2027189" cy="197523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bldLvl="0" animBg="1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1"/>
          <p:cNvSpPr/>
          <p:nvPr/>
        </p:nvSpPr>
        <p:spPr>
          <a:xfrm rot="2700000">
            <a:off x="4692776" y="-550492"/>
            <a:ext cx="8168338" cy="7958976"/>
          </a:xfrm>
          <a:prstGeom prst="round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3" name="矩形: 圆角 10"/>
          <p:cNvSpPr/>
          <p:nvPr/>
        </p:nvSpPr>
        <p:spPr>
          <a:xfrm rot="2700000">
            <a:off x="-3088588" y="-550489"/>
            <a:ext cx="8168338" cy="7958976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4" name="矩形: 圆角 9"/>
          <p:cNvSpPr/>
          <p:nvPr/>
        </p:nvSpPr>
        <p:spPr>
          <a:xfrm rot="2700000">
            <a:off x="-3667365" y="-550489"/>
            <a:ext cx="8168338" cy="7958976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5" name="矩形: 圆角 8"/>
          <p:cNvSpPr/>
          <p:nvPr/>
        </p:nvSpPr>
        <p:spPr>
          <a:xfrm rot="2700000">
            <a:off x="-4246142" y="-550489"/>
            <a:ext cx="8168338" cy="7958976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sp>
        <p:nvSpPr>
          <p:cNvPr id="6" name="矩形: 圆角 6"/>
          <p:cNvSpPr/>
          <p:nvPr/>
        </p:nvSpPr>
        <p:spPr>
          <a:xfrm rot="2700000">
            <a:off x="-4824920" y="-550488"/>
            <a:ext cx="8168338" cy="79589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74758" y="2589902"/>
            <a:ext cx="2380877" cy="1678196"/>
            <a:chOff x="1637031" y="2589902"/>
            <a:chExt cx="2380877" cy="1678196"/>
          </a:xfrm>
        </p:grpSpPr>
        <p:sp>
          <p:nvSpPr>
            <p:cNvPr id="8" name="添加标题"/>
            <p:cNvSpPr/>
            <p:nvPr/>
          </p:nvSpPr>
          <p:spPr>
            <a:xfrm>
              <a:off x="1637031" y="2589902"/>
              <a:ext cx="23808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目录</a:t>
              </a:r>
              <a:endParaRPr lang="en-US" altLang="zh-CN" sz="8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74346" y="3929544"/>
              <a:ext cx="19062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CONTENTS</a:t>
              </a:r>
              <a:endParaRPr lang="en-US" altLang="zh-CN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34783" y="1675049"/>
            <a:ext cx="4520866" cy="604840"/>
            <a:chOff x="1204686" y="2163479"/>
            <a:chExt cx="4522501" cy="605059"/>
          </a:xfrm>
        </p:grpSpPr>
        <p:sp>
          <p:nvSpPr>
            <p:cNvPr id="11" name="椭圆 10"/>
            <p:cNvSpPr/>
            <p:nvPr/>
          </p:nvSpPr>
          <p:spPr>
            <a:xfrm>
              <a:off x="1204686" y="2176235"/>
              <a:ext cx="580571" cy="58057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960196" y="2163479"/>
              <a:ext cx="3766991" cy="605059"/>
              <a:chOff x="2032768" y="2528513"/>
              <a:chExt cx="3766991" cy="60505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032768" y="2888373"/>
                <a:ext cx="3766991" cy="24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Practice daily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032768" y="2528513"/>
                <a:ext cx="1712579" cy="460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spc="600" dirty="0">
                    <a:solidFill>
                      <a:schemeClr val="accent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实习日常</a:t>
                </a:r>
                <a:endParaRPr lang="zh-CN" altLang="en-US" sz="2400" b="1" spc="600" dirty="0">
                  <a:solidFill>
                    <a:schemeClr val="accen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234785" y="2710422"/>
            <a:ext cx="4520866" cy="604840"/>
            <a:chOff x="1204686" y="3150828"/>
            <a:chExt cx="4522501" cy="605059"/>
          </a:xfrm>
        </p:grpSpPr>
        <p:sp>
          <p:nvSpPr>
            <p:cNvPr id="16" name="椭圆 15"/>
            <p:cNvSpPr/>
            <p:nvPr/>
          </p:nvSpPr>
          <p:spPr>
            <a:xfrm>
              <a:off x="1204686" y="3163584"/>
              <a:ext cx="580571" cy="58057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960196" y="3150828"/>
              <a:ext cx="3766991" cy="605059"/>
              <a:chOff x="2032768" y="2528513"/>
              <a:chExt cx="3766991" cy="60505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2032768" y="2888373"/>
                <a:ext cx="3766991" cy="24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Listen to opinions and improve the scheme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032768" y="2528513"/>
                <a:ext cx="3472165" cy="460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spc="600" dirty="0">
                    <a:solidFill>
                      <a:schemeClr val="accent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倾听意见 完善方案</a:t>
                </a:r>
                <a:r>
                  <a:rPr lang="zh-CN" altLang="en-US" sz="2400" b="1" spc="600" dirty="0">
                    <a:solidFill>
                      <a:schemeClr val="accent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 </a:t>
                </a:r>
                <a:endParaRPr lang="en-US" altLang="zh-CN" sz="2400" b="1" spc="600" dirty="0">
                  <a:solidFill>
                    <a:schemeClr val="accen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34783" y="3745795"/>
            <a:ext cx="4520866" cy="604840"/>
            <a:chOff x="1204686" y="4138177"/>
            <a:chExt cx="4522501" cy="605059"/>
          </a:xfrm>
        </p:grpSpPr>
        <p:sp>
          <p:nvSpPr>
            <p:cNvPr id="21" name="椭圆 20"/>
            <p:cNvSpPr/>
            <p:nvPr/>
          </p:nvSpPr>
          <p:spPr>
            <a:xfrm>
              <a:off x="1204686" y="4150933"/>
              <a:ext cx="580571" cy="58057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960196" y="4138177"/>
              <a:ext cx="3766991" cy="605059"/>
              <a:chOff x="2032768" y="2528513"/>
              <a:chExt cx="3766991" cy="60505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032768" y="2888373"/>
                <a:ext cx="3766991" cy="24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Harvest and progress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032768" y="2528513"/>
                <a:ext cx="2094987" cy="460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spc="600" dirty="0">
                    <a:solidFill>
                      <a:schemeClr val="accent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收获与进步</a:t>
                </a:r>
                <a:endParaRPr lang="zh-CN" altLang="en-US" sz="2400" b="1" spc="600" dirty="0">
                  <a:solidFill>
                    <a:schemeClr val="accen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234785" y="4781167"/>
            <a:ext cx="4520866" cy="604840"/>
            <a:chOff x="1204686" y="5125526"/>
            <a:chExt cx="4522501" cy="605059"/>
          </a:xfrm>
        </p:grpSpPr>
        <p:sp>
          <p:nvSpPr>
            <p:cNvPr id="26" name="椭圆 25"/>
            <p:cNvSpPr/>
            <p:nvPr/>
          </p:nvSpPr>
          <p:spPr>
            <a:xfrm>
              <a:off x="1204686" y="5138283"/>
              <a:ext cx="580571" cy="58057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960196" y="5125526"/>
              <a:ext cx="3766991" cy="605059"/>
              <a:chOff x="2032768" y="2528513"/>
              <a:chExt cx="3766991" cy="60505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032768" y="2888373"/>
                <a:ext cx="3766991" cy="24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Learning summary</a:t>
                </a:r>
                <a:endPara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032768" y="2528513"/>
                <a:ext cx="1712579" cy="460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spc="600" dirty="0">
                    <a:solidFill>
                      <a:schemeClr val="accent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思源黑体" panose="020B0500000000000000" pitchFamily="34" charset="-122"/>
                  </a:rPr>
                  <a:t>学习总结</a:t>
                </a:r>
                <a:endParaRPr lang="zh-CN" altLang="en-US" sz="2400" b="1" spc="600" dirty="0">
                  <a:solidFill>
                    <a:schemeClr val="accent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-346364" y="346363"/>
            <a:ext cx="1357745" cy="665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" y="558165"/>
            <a:ext cx="3587750" cy="578358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15" y="579120"/>
            <a:ext cx="3930015" cy="57423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571990" y="715010"/>
            <a:ext cx="21431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1.客厅和餐厅</a:t>
            </a:r>
            <a:endParaRPr lang="zh-CN" altLang="en-US"/>
          </a:p>
          <a:p>
            <a:r>
              <a:rPr lang="zh-CN" altLang="en-US"/>
              <a:t>开门看见了</a:t>
            </a:r>
            <a:r>
              <a:rPr lang="zh-CN" altLang="en-US" b="1" u="sng">
                <a:solidFill>
                  <a:srgbClr val="C00000"/>
                </a:solidFill>
              </a:rPr>
              <a:t>沙发</a:t>
            </a:r>
            <a:r>
              <a:rPr lang="zh-CN" altLang="en-US"/>
              <a:t>和</a:t>
            </a:r>
            <a:r>
              <a:rPr lang="zh-CN" altLang="en-US" b="1" u="sng">
                <a:solidFill>
                  <a:srgbClr val="C00000"/>
                </a:solidFill>
              </a:rPr>
              <a:t>餐桌</a:t>
            </a:r>
            <a:endParaRPr lang="zh-CN" altLang="en-US"/>
          </a:p>
          <a:p>
            <a:r>
              <a:rPr lang="zh-CN" altLang="en-US"/>
              <a:t>2卫生间</a:t>
            </a:r>
            <a:endParaRPr lang="zh-CN" altLang="en-US"/>
          </a:p>
          <a:p>
            <a:r>
              <a:rPr lang="zh-CN" altLang="en-US"/>
              <a:t>原因：</a:t>
            </a:r>
            <a:r>
              <a:rPr lang="zh-CN" altLang="en-US" b="1" u="sng">
                <a:solidFill>
                  <a:srgbClr val="C00000"/>
                </a:solidFill>
              </a:rPr>
              <a:t>淋浴房</a:t>
            </a:r>
            <a:r>
              <a:rPr lang="zh-CN" altLang="en-US"/>
              <a:t>和</a:t>
            </a:r>
            <a:r>
              <a:rPr lang="zh-CN" altLang="en-US" b="1" u="sng">
                <a:solidFill>
                  <a:srgbClr val="C00000"/>
                </a:solidFill>
              </a:rPr>
              <a:t>洗手台</a:t>
            </a:r>
            <a:r>
              <a:rPr lang="zh-CN" altLang="en-US"/>
              <a:t>的</a:t>
            </a:r>
            <a:r>
              <a:rPr lang="zh-CN" altLang="en-US" b="1" u="sng">
                <a:solidFill>
                  <a:srgbClr val="C00000"/>
                </a:solidFill>
              </a:rPr>
              <a:t>位置</a:t>
            </a:r>
            <a:r>
              <a:rPr lang="zh-CN" altLang="en-US"/>
              <a:t>不对，两个体积较大</a:t>
            </a:r>
            <a:r>
              <a:rPr lang="zh-CN" altLang="en-US" b="1" u="sng">
                <a:solidFill>
                  <a:srgbClr val="C00000"/>
                </a:solidFill>
              </a:rPr>
              <a:t>对角</a:t>
            </a:r>
            <a:r>
              <a:rPr lang="zh-CN" altLang="en-US"/>
              <a:t>放浪费空间，也存在</a:t>
            </a:r>
            <a:r>
              <a:rPr lang="zh-CN" altLang="en-US" b="1" u="sng">
                <a:solidFill>
                  <a:srgbClr val="C00000"/>
                </a:solidFill>
              </a:rPr>
              <a:t>安全隐患</a:t>
            </a:r>
            <a:r>
              <a:rPr lang="zh-CN" altLang="en-US"/>
              <a:t>，且没有满足</a:t>
            </a:r>
            <a:r>
              <a:rPr lang="zh-CN" altLang="en-US" b="1" u="sng">
                <a:solidFill>
                  <a:srgbClr val="C00000"/>
                </a:solidFill>
              </a:rPr>
              <a:t>干湿分离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颜色不统一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571990" y="4128135"/>
            <a:ext cx="21431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过道的矮柜改为</a:t>
            </a:r>
            <a:r>
              <a:rPr lang="zh-CN" altLang="en-US"/>
              <a:t>干区</a:t>
            </a:r>
            <a:endParaRPr lang="zh-CN" altLang="en-US"/>
          </a:p>
          <a:p>
            <a:r>
              <a:rPr lang="zh-CN" altLang="en-US"/>
              <a:t>原因:业主要求干湿分离，将洗手台放在外面满足了业主的要求，也给淋浴地方加大了空间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845127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"/>
          <p:cNvSpPr txBox="1"/>
          <p:nvPr/>
        </p:nvSpPr>
        <p:spPr>
          <a:xfrm rot="5400000">
            <a:off x="11275812" y="5566173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DESIGH</a:t>
            </a:r>
            <a:endParaRPr lang="en-US" sz="900" spc="300" dirty="0">
              <a:solidFill>
                <a:schemeClr val="tx1">
                  <a:lumMod val="95000"/>
                  <a:lumOff val="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5" name="Oval 10"/>
          <p:cNvSpPr/>
          <p:nvPr/>
        </p:nvSpPr>
        <p:spPr>
          <a:xfrm>
            <a:off x="11509437" y="6316045"/>
            <a:ext cx="360219" cy="3602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14"/>
          <p:cNvSpPr/>
          <p:nvPr/>
        </p:nvSpPr>
        <p:spPr>
          <a:xfrm>
            <a:off x="11319163" y="-397083"/>
            <a:ext cx="1274614" cy="1274614"/>
          </a:xfrm>
          <a:prstGeom prst="donut">
            <a:avLst>
              <a:gd name="adj" fmla="val 158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535753" y="2028443"/>
            <a:ext cx="14209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i="1" dirty="0">
                <a:solidFill>
                  <a:schemeClr val="bg1">
                    <a:lumMod val="9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01</a:t>
            </a:r>
            <a:endParaRPr lang="id-ID" sz="7200" b="1" i="1" dirty="0">
              <a:solidFill>
                <a:schemeClr val="bg1">
                  <a:lumMod val="9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12" name="图片 11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35" y="574675"/>
            <a:ext cx="7134860" cy="570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845127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9"/>
          <p:cNvSpPr txBox="1"/>
          <p:nvPr/>
        </p:nvSpPr>
        <p:spPr>
          <a:xfrm rot="5400000">
            <a:off x="11275812" y="5566173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DESIGH</a:t>
            </a:r>
            <a:endParaRPr lang="en-US" sz="900" spc="300" dirty="0">
              <a:solidFill>
                <a:schemeClr val="tx1">
                  <a:lumMod val="95000"/>
                  <a:lumOff val="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5" name="Oval 10"/>
          <p:cNvSpPr/>
          <p:nvPr/>
        </p:nvSpPr>
        <p:spPr>
          <a:xfrm>
            <a:off x="11509437" y="6316045"/>
            <a:ext cx="360219" cy="3602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14"/>
          <p:cNvSpPr/>
          <p:nvPr/>
        </p:nvSpPr>
        <p:spPr>
          <a:xfrm>
            <a:off x="11319163" y="-397083"/>
            <a:ext cx="1274614" cy="1274614"/>
          </a:xfrm>
          <a:prstGeom prst="donut">
            <a:avLst>
              <a:gd name="adj" fmla="val 158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535753" y="2028443"/>
            <a:ext cx="14209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i="1" dirty="0">
                <a:solidFill>
                  <a:schemeClr val="bg1">
                    <a:lumMod val="9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rPr>
              <a:t>01</a:t>
            </a:r>
            <a:endParaRPr lang="id-ID" sz="7200" b="1" i="1" dirty="0">
              <a:solidFill>
                <a:schemeClr val="bg1">
                  <a:lumMod val="95000"/>
                </a:schemeClr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55" y="558165"/>
            <a:ext cx="7176135" cy="574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3"/>
          <p:cNvSpPr txBox="1"/>
          <p:nvPr/>
        </p:nvSpPr>
        <p:spPr>
          <a:xfrm>
            <a:off x="2349028" y="1664728"/>
            <a:ext cx="240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Creative</a:t>
            </a:r>
            <a:endParaRPr lang="en-US" sz="3600" b="1" i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Slide</a:t>
            </a:r>
            <a:endParaRPr lang="en-US" sz="3600" i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40715" y="868112"/>
            <a:ext cx="1732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彩平图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1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3" name="Google Shape;86;p19"/>
          <p:cNvSpPr txBox="1"/>
          <p:nvPr/>
        </p:nvSpPr>
        <p:spPr>
          <a:xfrm>
            <a:off x="440715" y="43384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Color flat chart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1</a:t>
            </a:r>
            <a:endParaRPr lang="en-US" sz="24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3" name="图片 2" descr="彩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5" y="948055"/>
            <a:ext cx="7620000" cy="538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3"/>
          <p:cNvSpPr txBox="1"/>
          <p:nvPr/>
        </p:nvSpPr>
        <p:spPr>
          <a:xfrm>
            <a:off x="2349028" y="1664728"/>
            <a:ext cx="240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Creative</a:t>
            </a:r>
            <a:endParaRPr lang="en-US" sz="3600" b="1" i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Open Sans" pitchFamily="34" charset="0"/>
              </a:rPr>
              <a:t>Slide</a:t>
            </a:r>
            <a:endParaRPr lang="en-US" sz="3600" i="1" dirty="0">
              <a:solidFill>
                <a:schemeClr val="bg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Open Sans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40715" y="868112"/>
            <a:ext cx="1732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彩平图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1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3" name="Google Shape;86;p19"/>
          <p:cNvSpPr txBox="1"/>
          <p:nvPr/>
        </p:nvSpPr>
        <p:spPr>
          <a:xfrm>
            <a:off x="440715" y="43384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Color flat chart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1</a:t>
            </a:r>
            <a:endParaRPr lang="en-US" sz="24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2" name="图片 1" descr="彩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85" y="970280"/>
            <a:ext cx="7649210" cy="540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/>
          <p:nvPr/>
        </p:nvSpPr>
        <p:spPr>
          <a:xfrm>
            <a:off x="440715" y="868112"/>
            <a:ext cx="1732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彩平图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2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3" name="Google Shape;86;p19"/>
          <p:cNvSpPr txBox="1"/>
          <p:nvPr/>
        </p:nvSpPr>
        <p:spPr>
          <a:xfrm>
            <a:off x="440715" y="43384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Color flat chart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2</a:t>
            </a:r>
            <a:endParaRPr lang="en-US" sz="24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2" name="图片 1" descr="彩平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10" y="868045"/>
            <a:ext cx="7687310" cy="543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/>
          <p:cNvSpPr txBox="1"/>
          <p:nvPr/>
        </p:nvSpPr>
        <p:spPr>
          <a:xfrm>
            <a:off x="440715" y="868112"/>
            <a:ext cx="1732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彩平图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rPr>
              <a:t>2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13" name="Google Shape;86;p19"/>
          <p:cNvSpPr txBox="1"/>
          <p:nvPr/>
        </p:nvSpPr>
        <p:spPr>
          <a:xfrm>
            <a:off x="440715" y="43384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Color flat chart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Lato"/>
                <a:sym typeface="Lato"/>
              </a:rPr>
              <a:t>2</a:t>
            </a:r>
            <a:endParaRPr lang="en-US" sz="2400" b="0" i="0" u="none" strike="noStrike" cap="none">
              <a:solidFill>
                <a:schemeClr val="accent1"/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Lato"/>
              <a:sym typeface="Lato"/>
            </a:endParaRPr>
          </a:p>
        </p:txBody>
      </p:sp>
      <p:pic>
        <p:nvPicPr>
          <p:cNvPr id="3" name="图片 2" descr="第二个户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5" y="868045"/>
            <a:ext cx="7717155" cy="54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1.1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PA" val="v5.1.1"/>
</p:tagLst>
</file>

<file path=ppt/tags/tag4.xml><?xml version="1.0" encoding="utf-8"?>
<p:tagLst xmlns:p="http://schemas.openxmlformats.org/presentationml/2006/main">
  <p:tag name="PA" val="v5.1.1"/>
</p:tagLst>
</file>

<file path=ppt/tags/tag5.xml><?xml version="1.0" encoding="utf-8"?>
<p:tagLst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​​">
  <a:themeElements>
    <a:clrScheme name="自定义 4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4457"/>
      </a:accent1>
      <a:accent2>
        <a:srgbClr val="48637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WPS 演示</Application>
  <PresentationFormat>宽屏</PresentationFormat>
  <Paragraphs>84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3" baseType="lpstr">
      <vt:lpstr>Arial</vt:lpstr>
      <vt:lpstr>宋体</vt:lpstr>
      <vt:lpstr>Wingdings</vt:lpstr>
      <vt:lpstr>思源黑体</vt:lpstr>
      <vt:lpstr>FZQingKeBenYueSongS-R-GB</vt:lpstr>
      <vt:lpstr>思源黑体 CN Heavy</vt:lpstr>
      <vt:lpstr>黑体</vt:lpstr>
      <vt:lpstr>Source Han Sans SC</vt:lpstr>
      <vt:lpstr>Yu Gothic UI</vt:lpstr>
      <vt:lpstr>Lato</vt:lpstr>
      <vt:lpstr>FZHei-B01S</vt:lpstr>
      <vt:lpstr>Calibri</vt:lpstr>
      <vt:lpstr>Source Han Sans CN</vt:lpstr>
      <vt:lpstr>思源黑体 CN Normal</vt:lpstr>
      <vt:lpstr>Open Sans</vt:lpstr>
      <vt:lpstr>Source Han Sans HC</vt:lpstr>
      <vt:lpstr>Roboto Black</vt:lpstr>
      <vt:lpstr>Roboto Medium</vt:lpstr>
      <vt:lpstr>Helvetica Neue Medium</vt:lpstr>
      <vt:lpstr>Gill Sans</vt:lpstr>
      <vt:lpstr>Roboto Light</vt:lpstr>
      <vt:lpstr>Lato Regular</vt:lpstr>
      <vt:lpstr>Source Sans Pro Semibold</vt:lpstr>
      <vt:lpstr>微软雅黑</vt:lpstr>
      <vt:lpstr>Microsoft YaHei Regular</vt:lpstr>
      <vt:lpstr>Arial Unicode MS</vt:lpstr>
      <vt:lpstr>等线 Light</vt:lpstr>
      <vt:lpstr>等线</vt:lpstr>
      <vt:lpstr>Calibri Light</vt:lpstr>
      <vt:lpstr>AMGDT</vt:lpstr>
      <vt:lpstr>Wide Latin</vt:lpstr>
      <vt:lpstr>Gill Sans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86181</cp:lastModifiedBy>
  <cp:revision>8</cp:revision>
  <dcterms:created xsi:type="dcterms:W3CDTF">2019-09-29T09:08:00Z</dcterms:created>
  <dcterms:modified xsi:type="dcterms:W3CDTF">2021-10-22T07:39:31Z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TemplateUUID">
    <vt:lpwstr>v1.0_mb_i8acGVeq2ly73e2PUZJpvw==</vt:lpwstr>
  </property>
</Properties>
</file>