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CCE8C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F4D-1A43-4BCA-96D3-32A55D4322F4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3A04B1F-2159-4634-A05A-808D9BD28E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79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F4D-1A43-4BCA-96D3-32A55D4322F4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4B1F-2159-4634-A05A-808D9BD28E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53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F4D-1A43-4BCA-96D3-32A55D4322F4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4B1F-2159-4634-A05A-808D9BD28E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16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F4D-1A43-4BCA-96D3-32A55D4322F4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4B1F-2159-4634-A05A-808D9BD28E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20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64C7F4D-1A43-4BCA-96D3-32A55D4322F4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CCE8C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3A04B1F-2159-4634-A05A-808D9BD28E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92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F4D-1A43-4BCA-96D3-32A55D4322F4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4B1F-2159-4634-A05A-808D9BD28E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8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F4D-1A43-4BCA-96D3-32A55D4322F4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4B1F-2159-4634-A05A-808D9BD28E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59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F4D-1A43-4BCA-96D3-32A55D4322F4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4B1F-2159-4634-A05A-808D9BD28E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41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F4D-1A43-4BCA-96D3-32A55D4322F4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4B1F-2159-4634-A05A-808D9BD28E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51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F4D-1A43-4BCA-96D3-32A55D4322F4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CCE8C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4B1F-2159-4634-A05A-808D9BD28E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48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7F4D-1A43-4BCA-96D3-32A55D4322F4}" type="datetimeFigureOut">
              <a:rPr lang="zh-CN" altLang="en-US" smtClean="0"/>
              <a:t>2021/10/24</a:t>
            </a:fld>
            <a:endParaRPr lang="zh-CN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CCE8C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4B1F-2159-4634-A05A-808D9BD28E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23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64C7F4D-1A43-4BCA-96D3-32A55D4322F4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3A04B1F-2159-4634-A05A-808D9BD28E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88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4438C7-899A-484F-8830-AE5659646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973" y="1320121"/>
            <a:ext cx="8167854" cy="3068999"/>
          </a:xfrm>
        </p:spPr>
        <p:txBody>
          <a:bodyPr/>
          <a:lstStyle/>
          <a:p>
            <a:r>
              <a:rPr lang="zh-CN" altLang="en-US" sz="7200" dirty="0"/>
              <a:t>艺堂</a:t>
            </a:r>
            <a:r>
              <a:rPr lang="en-US" altLang="zh-CN" sz="7200" dirty="0"/>
              <a:t>·</a:t>
            </a:r>
            <a:r>
              <a:rPr lang="zh-CN" altLang="en-US" sz="7200" dirty="0"/>
              <a:t>美家</a:t>
            </a:r>
            <a:br>
              <a:rPr lang="en-US" altLang="zh-CN" sz="7200" dirty="0"/>
            </a:br>
            <a:r>
              <a:rPr lang="en-US" altLang="zh-CN" sz="7200" dirty="0"/>
              <a:t>             </a:t>
            </a:r>
            <a:r>
              <a:rPr lang="zh-CN" altLang="en-US" sz="7200" dirty="0"/>
              <a:t>实习 汇报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74CAD5-D329-4F51-A5A8-F49457C538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倪郡 金丝雨 杨景艺</a:t>
            </a:r>
          </a:p>
        </p:txBody>
      </p:sp>
    </p:spTree>
    <p:extLst>
      <p:ext uri="{BB962C8B-B14F-4D97-AF65-F5344CB8AC3E}">
        <p14:creationId xmlns:p14="http://schemas.microsoft.com/office/powerpoint/2010/main" val="2027012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5E1D640C-FE18-414A-8B02-ABFAFA016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85" y="18273"/>
            <a:ext cx="9327856" cy="6782876"/>
          </a:xfr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6EBCE1D-FF86-4B13-8134-94CF2F49E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0"/>
            <a:ext cx="10058400" cy="1609344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公司的</a:t>
            </a:r>
            <a:r>
              <a:rPr lang="en-US" altLang="zh-CN" sz="2800" dirty="0"/>
              <a:t>CAD</a:t>
            </a:r>
            <a:r>
              <a:rPr lang="zh-CN" altLang="en-US" sz="2800" dirty="0"/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57709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EB87F-CDE0-4F0D-ABC9-55DE1444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37" y="-410915"/>
            <a:ext cx="10058400" cy="1609344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公司面貌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FF09165-14A4-42E7-A85D-DAF691E12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4" y="1305114"/>
            <a:ext cx="5557220" cy="4167915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54945A0-964E-4AAA-B075-4D1D6EEB504B}"/>
              </a:ext>
            </a:extLst>
          </p:cNvPr>
          <p:cNvSpPr/>
          <p:nvPr/>
        </p:nvSpPr>
        <p:spPr>
          <a:xfrm>
            <a:off x="763572" y="584456"/>
            <a:ext cx="3101419" cy="1225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57CE783-AE91-4AAF-ABC3-D9FDB1F07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72" y="1305113"/>
            <a:ext cx="5557220" cy="416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A49F2F-6AFB-4DEB-8C7A-D3E4C187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9819CC8-22EA-460E-A551-3CEF1A08B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2" y="1470451"/>
            <a:ext cx="5401733" cy="4051300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3F8CE63-7F02-4357-9553-A71DD707FE25}"/>
              </a:ext>
            </a:extLst>
          </p:cNvPr>
          <p:cNvSpPr/>
          <p:nvPr/>
        </p:nvSpPr>
        <p:spPr>
          <a:xfrm>
            <a:off x="763572" y="584456"/>
            <a:ext cx="3101419" cy="1225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43D00D2-45C4-4761-A40E-675A72718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16" y="1435710"/>
            <a:ext cx="5494375" cy="412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1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8FA41-5634-498F-A98A-ABB96DD15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A7C4C67-A870-4E6C-9673-C74CDF006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13" y="286624"/>
            <a:ext cx="8379670" cy="6284752"/>
          </a:xfrm>
        </p:spPr>
      </p:pic>
    </p:spTree>
    <p:extLst>
      <p:ext uri="{BB962C8B-B14F-4D97-AF65-F5344CB8AC3E}">
        <p14:creationId xmlns:p14="http://schemas.microsoft.com/office/powerpoint/2010/main" val="359260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F7426B-B249-4FC3-B860-A9FA62736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C8903AB-1737-4B91-88E1-796369039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88" y="332579"/>
            <a:ext cx="8257122" cy="6192842"/>
          </a:xfrm>
        </p:spPr>
      </p:pic>
    </p:spTree>
    <p:extLst>
      <p:ext uri="{BB962C8B-B14F-4D97-AF65-F5344CB8AC3E}">
        <p14:creationId xmlns:p14="http://schemas.microsoft.com/office/powerpoint/2010/main" val="239886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97F93A-63B5-45C7-B0BF-015693DB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8AC6F71-9DE4-4305-B9DE-02FD9E0D2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21" y="146684"/>
            <a:ext cx="8752842" cy="6564632"/>
          </a:xfrm>
        </p:spPr>
      </p:pic>
    </p:spTree>
    <p:extLst>
      <p:ext uri="{BB962C8B-B14F-4D97-AF65-F5344CB8AC3E}">
        <p14:creationId xmlns:p14="http://schemas.microsoft.com/office/powerpoint/2010/main" val="260544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A8989A-8FCC-4542-8478-4D9FB1206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9" y="107783"/>
            <a:ext cx="9620850" cy="787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en-US" altLang="zh-CN" dirty="0"/>
            </a:br>
            <a:r>
              <a:rPr lang="zh-CN" altLang="en-US" sz="3200" dirty="0"/>
              <a:t>画图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D4AD99-91FC-4111-AED1-FCA505DC4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75" y="986581"/>
            <a:ext cx="3820131" cy="50935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A5DF48E-B886-4896-A866-5512C039B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80" y="986581"/>
            <a:ext cx="3893368" cy="519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0E65A-B391-4F18-A92B-0628C56D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883FD1E-175B-4315-AD3A-8EE0F988F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11" y="390364"/>
            <a:ext cx="8644379" cy="6241371"/>
          </a:xfrm>
        </p:spPr>
      </p:pic>
    </p:spTree>
    <p:extLst>
      <p:ext uri="{BB962C8B-B14F-4D97-AF65-F5344CB8AC3E}">
        <p14:creationId xmlns:p14="http://schemas.microsoft.com/office/powerpoint/2010/main" val="1469758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C16670-24FD-458A-83CE-6DCC5B7C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E5CD608-2279-43FA-81F2-383F772F1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15" y="330562"/>
            <a:ext cx="8643010" cy="6196876"/>
          </a:xfrm>
        </p:spPr>
      </p:pic>
    </p:spTree>
    <p:extLst>
      <p:ext uri="{BB962C8B-B14F-4D97-AF65-F5344CB8AC3E}">
        <p14:creationId xmlns:p14="http://schemas.microsoft.com/office/powerpoint/2010/main" val="590138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材纹理">
  <a:themeElements>
    <a:clrScheme name="木材纹理">
      <a:dk1>
        <a:sysClr val="windowText" lastClr="000000"/>
      </a:dk1>
      <a:lt1>
        <a:sysClr val="window" lastClr="CCE8C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材纹理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材纹理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TM03090434[[fn=木材纹理]]</Template>
  <TotalTime>23</TotalTime>
  <Words>24</Words>
  <Application>Microsoft Office PowerPoint</Application>
  <PresentationFormat>宽屏</PresentationFormat>
  <Paragraphs>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微软雅黑</vt:lpstr>
      <vt:lpstr>Rockwell</vt:lpstr>
      <vt:lpstr>Rockwell Condensed</vt:lpstr>
      <vt:lpstr>Wingdings</vt:lpstr>
      <vt:lpstr>木材纹理</vt:lpstr>
      <vt:lpstr>艺堂·美家              实习 汇报</vt:lpstr>
      <vt:lpstr>公司面貌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公司的CAD方案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艺堂·美家              实习 汇报</dc:title>
  <dc:creator>建清</dc:creator>
  <cp:lastModifiedBy>建清</cp:lastModifiedBy>
  <cp:revision>2</cp:revision>
  <dcterms:created xsi:type="dcterms:W3CDTF">2021-10-24T13:39:15Z</dcterms:created>
  <dcterms:modified xsi:type="dcterms:W3CDTF">2021-10-24T14:03:04Z</dcterms:modified>
</cp:coreProperties>
</file>