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8" r:id="rId3"/>
    <p:sldId id="260" r:id="rId4"/>
    <p:sldId id="261" r:id="rId5"/>
    <p:sldId id="259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FF19-9D0A-674D-9D47-6BFADE4156DE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851F-98DE-E84B-B6F1-112EE897FC2E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6331" y="1979720"/>
            <a:ext cx="3319826" cy="2898560"/>
          </a:xfrm>
          <a:prstGeom prst="rect">
            <a:avLst/>
          </a:prstGeom>
          <a:blipFill>
            <a:blip r:embed="rId1"/>
            <a:srcRect/>
            <a:stretch>
              <a:fillRect l="-11409" r="-114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0741" y="1485900"/>
            <a:ext cx="4451005" cy="3886200"/>
          </a:xfrm>
          <a:prstGeom prst="rect">
            <a:avLst/>
          </a:prstGeom>
          <a:solidFill>
            <a:srgbClr val="4963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27785" y="1967756"/>
            <a:ext cx="4551774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实习日志</a:t>
            </a:r>
            <a:endParaRPr kumimoji="0" lang="zh-CN" altLang="en-US" sz="4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27785" y="2749161"/>
            <a:ext cx="596900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INTERNSHIP REPORT</a:t>
            </a:r>
            <a:endParaRPr 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7785" y="4756269"/>
            <a:ext cx="1926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Created by 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深度视觉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5427785" y="3547055"/>
            <a:ext cx="4992576" cy="65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艺术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1851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高玉洁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黄佳晨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32515" y="497150"/>
            <a:ext cx="627628" cy="5850384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45152" y="2577683"/>
            <a:ext cx="2789961" cy="1800000"/>
            <a:chOff x="4702607" y="3063362"/>
            <a:chExt cx="2789961" cy="1800000"/>
          </a:xfrm>
        </p:grpSpPr>
        <p:grpSp>
          <p:nvGrpSpPr>
            <p:cNvPr id="3" name="组合 2"/>
            <p:cNvGrpSpPr>
              <a:grpSpLocks noChangeAspect="1"/>
            </p:cNvGrpSpPr>
            <p:nvPr/>
          </p:nvGrpSpPr>
          <p:grpSpPr>
            <a:xfrm>
              <a:off x="4702607" y="3063362"/>
              <a:ext cx="2789961" cy="1800000"/>
              <a:chOff x="2078023" y="1773226"/>
              <a:chExt cx="1999686" cy="1290136"/>
            </a:xfrm>
          </p:grpSpPr>
          <p:sp>
            <p:nvSpPr>
              <p:cNvPr id="5" name="4"/>
              <p:cNvSpPr/>
              <p:nvPr/>
            </p:nvSpPr>
            <p:spPr bwMode="auto">
              <a:xfrm>
                <a:off x="2498900" y="1880109"/>
                <a:ext cx="1094772" cy="1094772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rgbClr val="4963A8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6" name="3"/>
              <p:cNvSpPr/>
              <p:nvPr/>
            </p:nvSpPr>
            <p:spPr bwMode="auto">
              <a:xfrm>
                <a:off x="3626639" y="2612292"/>
                <a:ext cx="451070" cy="451070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7" name="2"/>
              <p:cNvSpPr/>
              <p:nvPr/>
            </p:nvSpPr>
            <p:spPr bwMode="auto">
              <a:xfrm>
                <a:off x="2078023" y="2135680"/>
                <a:ext cx="225535" cy="225535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+mn-ea"/>
                  <a:ea typeface="+mn-ea"/>
                </a:endParaRPr>
              </a:p>
            </p:txBody>
          </p:sp>
          <p:sp>
            <p:nvSpPr>
              <p:cNvPr id="8" name="1"/>
              <p:cNvSpPr/>
              <p:nvPr/>
            </p:nvSpPr>
            <p:spPr bwMode="auto">
              <a:xfrm>
                <a:off x="3461295" y="1773226"/>
                <a:ext cx="327720" cy="327720"/>
              </a:xfrm>
              <a:custGeom>
                <a:avLst/>
                <a:gdLst>
                  <a:gd name="T0" fmla="*/ 894 w 971"/>
                  <a:gd name="T1" fmla="*/ 509 h 971"/>
                  <a:gd name="T2" fmla="*/ 969 w 971"/>
                  <a:gd name="T3" fmla="*/ 442 h 971"/>
                  <a:gd name="T4" fmla="*/ 883 w 971"/>
                  <a:gd name="T5" fmla="*/ 390 h 971"/>
                  <a:gd name="T6" fmla="*/ 938 w 971"/>
                  <a:gd name="T7" fmla="*/ 309 h 971"/>
                  <a:gd name="T8" fmla="*/ 838 w 971"/>
                  <a:gd name="T9" fmla="*/ 279 h 971"/>
                  <a:gd name="T10" fmla="*/ 802 w 971"/>
                  <a:gd name="T11" fmla="*/ 227 h 971"/>
                  <a:gd name="T12" fmla="*/ 813 w 971"/>
                  <a:gd name="T13" fmla="*/ 127 h 971"/>
                  <a:gd name="T14" fmla="*/ 714 w 971"/>
                  <a:gd name="T15" fmla="*/ 146 h 971"/>
                  <a:gd name="T16" fmla="*/ 700 w 971"/>
                  <a:gd name="T17" fmla="*/ 50 h 971"/>
                  <a:gd name="T18" fmla="*/ 606 w 971"/>
                  <a:gd name="T19" fmla="*/ 95 h 971"/>
                  <a:gd name="T20" fmla="*/ 545 w 971"/>
                  <a:gd name="T21" fmla="*/ 81 h 971"/>
                  <a:gd name="T22" fmla="*/ 485 w 971"/>
                  <a:gd name="T23" fmla="*/ 0 h 971"/>
                  <a:gd name="T24" fmla="*/ 425 w 971"/>
                  <a:gd name="T25" fmla="*/ 80 h 971"/>
                  <a:gd name="T26" fmla="*/ 350 w 971"/>
                  <a:gd name="T27" fmla="*/ 19 h 971"/>
                  <a:gd name="T28" fmla="*/ 311 w 971"/>
                  <a:gd name="T29" fmla="*/ 115 h 971"/>
                  <a:gd name="T30" fmla="*/ 256 w 971"/>
                  <a:gd name="T31" fmla="*/ 146 h 971"/>
                  <a:gd name="T32" fmla="*/ 157 w 971"/>
                  <a:gd name="T33" fmla="*/ 126 h 971"/>
                  <a:gd name="T34" fmla="*/ 167 w 971"/>
                  <a:gd name="T35" fmla="*/ 226 h 971"/>
                  <a:gd name="T36" fmla="*/ 70 w 971"/>
                  <a:gd name="T37" fmla="*/ 232 h 971"/>
                  <a:gd name="T38" fmla="*/ 106 w 971"/>
                  <a:gd name="T39" fmla="*/ 329 h 971"/>
                  <a:gd name="T40" fmla="*/ 86 w 971"/>
                  <a:gd name="T41" fmla="*/ 389 h 971"/>
                  <a:gd name="T42" fmla="*/ 0 w 971"/>
                  <a:gd name="T43" fmla="*/ 441 h 971"/>
                  <a:gd name="T44" fmla="*/ 75 w 971"/>
                  <a:gd name="T45" fmla="*/ 508 h 971"/>
                  <a:gd name="T46" fmla="*/ 6 w 971"/>
                  <a:gd name="T47" fmla="*/ 577 h 971"/>
                  <a:gd name="T48" fmla="*/ 98 w 971"/>
                  <a:gd name="T49" fmla="*/ 625 h 971"/>
                  <a:gd name="T50" fmla="*/ 124 w 971"/>
                  <a:gd name="T51" fmla="*/ 683 h 971"/>
                  <a:gd name="T52" fmla="*/ 96 w 971"/>
                  <a:gd name="T53" fmla="*/ 779 h 971"/>
                  <a:gd name="T54" fmla="*/ 196 w 971"/>
                  <a:gd name="T55" fmla="*/ 778 h 971"/>
                  <a:gd name="T56" fmla="*/ 192 w 971"/>
                  <a:gd name="T57" fmla="*/ 876 h 971"/>
                  <a:gd name="T58" fmla="*/ 293 w 971"/>
                  <a:gd name="T59" fmla="*/ 849 h 971"/>
                  <a:gd name="T60" fmla="*/ 351 w 971"/>
                  <a:gd name="T61" fmla="*/ 874 h 971"/>
                  <a:gd name="T62" fmla="*/ 394 w 971"/>
                  <a:gd name="T63" fmla="*/ 965 h 971"/>
                  <a:gd name="T64" fmla="*/ 468 w 971"/>
                  <a:gd name="T65" fmla="*/ 896 h 971"/>
                  <a:gd name="T66" fmla="*/ 531 w 971"/>
                  <a:gd name="T67" fmla="*/ 971 h 971"/>
                  <a:gd name="T68" fmla="*/ 587 w 971"/>
                  <a:gd name="T69" fmla="*/ 884 h 971"/>
                  <a:gd name="T70" fmla="*/ 647 w 971"/>
                  <a:gd name="T71" fmla="*/ 863 h 971"/>
                  <a:gd name="T72" fmla="*/ 740 w 971"/>
                  <a:gd name="T73" fmla="*/ 900 h 971"/>
                  <a:gd name="T74" fmla="*/ 748 w 971"/>
                  <a:gd name="T75" fmla="*/ 800 h 971"/>
                  <a:gd name="T76" fmla="*/ 845 w 971"/>
                  <a:gd name="T77" fmla="*/ 813 h 971"/>
                  <a:gd name="T78" fmla="*/ 828 w 971"/>
                  <a:gd name="T79" fmla="*/ 711 h 971"/>
                  <a:gd name="T80" fmla="*/ 858 w 971"/>
                  <a:gd name="T81" fmla="*/ 655 h 971"/>
                  <a:gd name="T82" fmla="*/ 952 w 971"/>
                  <a:gd name="T83" fmla="*/ 620 h 971"/>
                  <a:gd name="T84" fmla="*/ 891 w 971"/>
                  <a:gd name="T85" fmla="*/ 541 h 971"/>
                  <a:gd name="T86" fmla="*/ 766 w 971"/>
                  <a:gd name="T87" fmla="*/ 641 h 971"/>
                  <a:gd name="T88" fmla="*/ 588 w 971"/>
                  <a:gd name="T89" fmla="*/ 790 h 971"/>
                  <a:gd name="T90" fmla="*/ 357 w 971"/>
                  <a:gd name="T91" fmla="*/ 781 h 971"/>
                  <a:gd name="T92" fmla="*/ 191 w 971"/>
                  <a:gd name="T93" fmla="*/ 618 h 971"/>
                  <a:gd name="T94" fmla="*/ 179 w 971"/>
                  <a:gd name="T95" fmla="*/ 386 h 971"/>
                  <a:gd name="T96" fmla="*/ 326 w 971"/>
                  <a:gd name="T97" fmla="*/ 207 h 971"/>
                  <a:gd name="T98" fmla="*/ 556 w 971"/>
                  <a:gd name="T99" fmla="*/ 173 h 971"/>
                  <a:gd name="T100" fmla="*/ 748 w 971"/>
                  <a:gd name="T101" fmla="*/ 303 h 971"/>
                  <a:gd name="T102" fmla="*/ 803 w 971"/>
                  <a:gd name="T103" fmla="*/ 529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rgbClr val="4963A8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+mn-ea"/>
                  <a:ea typeface="+mn-ea"/>
                </a:endParaRPr>
              </a:p>
            </p:txBody>
          </p:sp>
        </p:grpSp>
        <p:sp>
          <p:nvSpPr>
            <p:cNvPr id="4" name="5"/>
            <p:cNvSpPr/>
            <p:nvPr/>
          </p:nvSpPr>
          <p:spPr bwMode="auto">
            <a:xfrm>
              <a:off x="5823676" y="3746349"/>
              <a:ext cx="459700" cy="459700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rgbClr val="4963A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ea"/>
                <a:ea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56250" y="497150"/>
            <a:ext cx="11079499" cy="1478299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"/>
          <p:cNvSpPr txBox="1"/>
          <p:nvPr/>
        </p:nvSpPr>
        <p:spPr>
          <a:xfrm>
            <a:off x="4609284" y="820800"/>
            <a:ext cx="297230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36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45870" y="3720465"/>
            <a:ext cx="3499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01.</a:t>
            </a:r>
            <a:r>
              <a:rPr lang="zh-CN" alt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实习公司</a:t>
            </a:r>
            <a:endParaRPr lang="zh-CN" altLang="en-US" sz="2800" b="1">
              <a:solidFill>
                <a:schemeClr val="tx2">
                  <a:lumMod val="60000"/>
                  <a:lumOff val="4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53145" y="3720465"/>
            <a:ext cx="2883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02.</a:t>
            </a:r>
            <a:r>
              <a:rPr lang="zh-CN" alt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实习内容</a:t>
            </a:r>
            <a:endParaRPr lang="zh-CN" altLang="en-US" sz="2800" b="1">
              <a:solidFill>
                <a:schemeClr val="tx2">
                  <a:lumMod val="60000"/>
                  <a:lumOff val="4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54880" y="5641975"/>
            <a:ext cx="2780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03.CAD</a:t>
            </a:r>
            <a:r>
              <a:rPr lang="zh-CN" alt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图例学习</a:t>
            </a:r>
            <a:endParaRPr lang="zh-CN" altLang="en-US" sz="2800" b="1">
              <a:solidFill>
                <a:schemeClr val="tx2">
                  <a:lumMod val="60000"/>
                  <a:lumOff val="4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279367" y="0"/>
            <a:ext cx="691263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63284" y="2015399"/>
            <a:ext cx="2419863" cy="2039016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913423" y="3105834"/>
            <a:ext cx="21195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01.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实习公司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5713109" y="630813"/>
            <a:ext cx="2566512" cy="811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>
                <a:solidFill>
                  <a:srgbClr val="4963A8"/>
                </a:solidFill>
              </a:rPr>
              <a:t>紫然国际</a:t>
            </a:r>
            <a:endParaRPr lang="zh-CN" altLang="en-US" sz="3600">
              <a:solidFill>
                <a:srgbClr val="4963A8"/>
              </a:solidFill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195" y="201549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379720" y="1149086"/>
            <a:ext cx="3270271" cy="3190104"/>
          </a:xfrm>
          <a:prstGeom prst="rect">
            <a:avLst/>
          </a:prstGeom>
          <a:noFill/>
          <a:ln w="101600">
            <a:solidFill>
              <a:srgbClr val="4963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97150" y="497150"/>
            <a:ext cx="2388093" cy="5850384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rot="5400000">
            <a:off x="525780" y="2325370"/>
            <a:ext cx="32588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实习公司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201907" y="1149563"/>
            <a:ext cx="3236222" cy="1529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紫然国际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金螳螂设计公司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0805" y="1720850"/>
            <a:ext cx="6540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↓</a:t>
            </a:r>
            <a:endParaRPr lang="zh-CN" altLang="en-US" sz="3200"/>
          </a:p>
        </p:txBody>
      </p:sp>
      <p:pic>
        <p:nvPicPr>
          <p:cNvPr id="14" name="图片 13" descr="D849BDE823D44D245C3208E2BBA048C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5680" y="1618615"/>
            <a:ext cx="4601845" cy="284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642704"/>
            <a:ext cx="4235570" cy="1337094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35570" y="642704"/>
            <a:ext cx="7956429" cy="1337094"/>
          </a:xfrm>
          <a:prstGeom prst="rect">
            <a:avLst/>
          </a:prstGeom>
          <a:blipFill>
            <a:blip r:embed="rId1"/>
            <a:srcRect/>
            <a:stretch>
              <a:fillRect t="-759" b="-7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9"/>
          <p:cNvSpPr txBox="1"/>
          <p:nvPr/>
        </p:nvSpPr>
        <p:spPr>
          <a:xfrm>
            <a:off x="944389" y="2041842"/>
            <a:ext cx="3071004" cy="4108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/>
              <a:t>吴老师等前辈们封底放管</a:t>
            </a:r>
            <a:endParaRPr lang="zh-CN" altLang="en-US" sz="1600"/>
          </a:p>
        </p:txBody>
      </p:sp>
      <p:sp>
        <p:nvSpPr>
          <p:cNvPr id="10" name="TextBox 6"/>
          <p:cNvSpPr txBox="1"/>
          <p:nvPr/>
        </p:nvSpPr>
        <p:spPr>
          <a:xfrm>
            <a:off x="944279" y="957308"/>
            <a:ext cx="297230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02.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" name="图片 7" descr="EF1A77708C6B4A3A82586D9AAD0887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45" y="2513965"/>
            <a:ext cx="4541520" cy="3406775"/>
          </a:xfrm>
          <a:prstGeom prst="rect">
            <a:avLst/>
          </a:prstGeom>
        </p:spPr>
      </p:pic>
      <p:pic>
        <p:nvPicPr>
          <p:cNvPr id="11" name="图片 10" descr="A1D8535B6D5321919467B298880808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85" y="2513965"/>
            <a:ext cx="4632325" cy="347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9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3575" y="2362200"/>
            <a:ext cx="5127625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erif CJK SC" panose="02020400000000000000" pitchFamily="18" charset="-122"/>
              <a:ea typeface="FZHei-B01S" panose="02010601030101010101" pitchFamily="2" charset="-122"/>
              <a:sym typeface="Noto Serif CJK SC" panose="020204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91200" y="2362200"/>
            <a:ext cx="5727700" cy="2133600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erif CJK SC" panose="02020400000000000000" pitchFamily="18" charset="-122"/>
              <a:ea typeface="FZHei-B01S" panose="02010601030101010101" pitchFamily="2" charset="-122"/>
              <a:sym typeface="Noto Serif CJK SC" panose="02020400000000000000" pitchFamily="18" charset="-122"/>
            </a:endParaRPr>
          </a:p>
        </p:txBody>
      </p:sp>
      <p:pic>
        <p:nvPicPr>
          <p:cNvPr id="10" name="图片 9" descr="4791C2DB5931B7A1112F6853A99966B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300" y="1136650"/>
            <a:ext cx="3453130" cy="4605020"/>
          </a:xfrm>
          <a:prstGeom prst="rect">
            <a:avLst/>
          </a:prstGeom>
        </p:spPr>
      </p:pic>
      <p:pic>
        <p:nvPicPr>
          <p:cNvPr id="11" name="图片 10" descr="9C9634EB83D323D239009DBD940578F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985" y="1136650"/>
            <a:ext cx="3499485" cy="4666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0169" y="4294756"/>
            <a:ext cx="2357032" cy="1795733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erif CJK SC" panose="02020400000000000000" pitchFamily="18" charset="-122"/>
              <a:ea typeface="FZHei-B01S" panose="02010601030101010101" pitchFamily="2" charset="-122"/>
              <a:sym typeface="Noto Serif CJK SC" panose="02020400000000000000" pitchFamily="18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777618" y="5205322"/>
            <a:ext cx="21195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03.CAD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图例学习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40385" y="6659880"/>
            <a:ext cx="32613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40385" y="6470015"/>
            <a:ext cx="280860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0385" y="6280150"/>
            <a:ext cx="23571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~A_9}UM@E_U4M7F%`OU`JF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1740" y="263525"/>
            <a:ext cx="5286375" cy="3676650"/>
          </a:xfrm>
          <a:prstGeom prst="rect">
            <a:avLst/>
          </a:prstGeom>
        </p:spPr>
      </p:pic>
      <p:pic>
        <p:nvPicPr>
          <p:cNvPr id="13" name="图片 12" descr="YT{6ABN(E4EBP[8_1`{_TZ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822575"/>
            <a:ext cx="5038090" cy="364744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310154" y="815591"/>
            <a:ext cx="2357032" cy="1795733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erif CJK SC" panose="02020400000000000000" pitchFamily="18" charset="-122"/>
              <a:ea typeface="FZHei-B01S" panose="02010601030101010101" pitchFamily="2" charset="-122"/>
              <a:sym typeface="Noto Serif CJK SC" panose="02020400000000000000" pitchFamily="18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406130" y="208280"/>
            <a:ext cx="326136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858885" y="395605"/>
            <a:ext cx="280860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310370" y="582930"/>
            <a:ext cx="23571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7350" y="752475"/>
            <a:ext cx="5044440" cy="4122420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Noto Serif CJK SC" panose="02020400000000000000" pitchFamily="18" charset="-122"/>
              <a:ea typeface="FZHei-B01S" panose="02010601030101010101" pitchFamily="2" charset="-122"/>
              <a:sym typeface="Noto Serif CJK SC" panose="02020400000000000000" pitchFamily="18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98984" y="4995701"/>
            <a:ext cx="706382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9"/>
          <p:cNvSpPr txBox="1"/>
          <p:nvPr/>
        </p:nvSpPr>
        <p:spPr>
          <a:xfrm>
            <a:off x="4418564" y="5542268"/>
            <a:ext cx="7063829" cy="4108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前辈帮忙纠正摆放不合理的家具布置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Right Arrow 37"/>
          <p:cNvSpPr/>
          <p:nvPr/>
        </p:nvSpPr>
        <p:spPr>
          <a:xfrm>
            <a:off x="5422917" y="2213994"/>
            <a:ext cx="585381" cy="289812"/>
          </a:xfrm>
          <a:prstGeom prst="rightArrow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方正黑体简体" panose="02010601030101010101" pitchFamily="2" charset="-122"/>
              <a:ea typeface="方正黑体简体" panose="02010601030101010101" pitchFamily="2" charset="-122"/>
              <a:cs typeface="方正黑体简体" panose="02010601030101010101" pitchFamily="2" charset="-122"/>
            </a:endParaRPr>
          </a:p>
        </p:txBody>
      </p:sp>
      <p:pic>
        <p:nvPicPr>
          <p:cNvPr id="5" name="图片 4" descr="P}G%~(U_5G1F$RYQMBEZ8$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0" y="751840"/>
            <a:ext cx="4572000" cy="3696970"/>
          </a:xfrm>
          <a:prstGeom prst="rect">
            <a:avLst/>
          </a:prstGeom>
        </p:spPr>
      </p:pic>
      <p:pic>
        <p:nvPicPr>
          <p:cNvPr id="9" name="图片 8" descr="27Z]FMDEI41]$]2($ECTD8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40" y="993140"/>
            <a:ext cx="5546725" cy="321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6331" y="1979720"/>
            <a:ext cx="3319826" cy="2898560"/>
          </a:xfrm>
          <a:prstGeom prst="rect">
            <a:avLst/>
          </a:prstGeom>
          <a:blipFill>
            <a:blip r:embed="rId1"/>
            <a:srcRect/>
            <a:stretch>
              <a:fillRect l="-11409" r="-114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0741" y="1485900"/>
            <a:ext cx="4451005" cy="3886200"/>
          </a:xfrm>
          <a:prstGeom prst="rect">
            <a:avLst/>
          </a:prstGeom>
          <a:solidFill>
            <a:srgbClr val="4963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53401" y="2378676"/>
            <a:ext cx="379763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谢谢观赏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53401" y="3209673"/>
            <a:ext cx="41003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en-US" altLang="zh-CN" sz="4000" spc="6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en-US" altLang="zh-CN" sz="4000" spc="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53401" y="4878279"/>
            <a:ext cx="1926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Created by ZYoung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32515" y="497150"/>
            <a:ext cx="627628" cy="5850384"/>
          </a:xfrm>
          <a:prstGeom prst="rect">
            <a:avLst/>
          </a:prstGeom>
          <a:solidFill>
            <a:srgbClr val="49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演示</Application>
  <PresentationFormat>宽屏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思源黑体 CN Heavy</vt:lpstr>
      <vt:lpstr>黑体</vt:lpstr>
      <vt:lpstr>Source Han Sans CN Normal</vt:lpstr>
      <vt:lpstr>MS UI Gothic</vt:lpstr>
      <vt:lpstr>Noto Serif CJK SC</vt:lpstr>
      <vt:lpstr>FZHei-B01S</vt:lpstr>
      <vt:lpstr>方正黑体简体</vt:lpstr>
      <vt:lpstr>Gill Sans</vt:lpstr>
      <vt:lpstr>Microsoft YaHei Regular</vt:lpstr>
      <vt:lpstr>等线</vt:lpstr>
      <vt:lpstr>Arial Unicode MS</vt:lpstr>
      <vt:lpstr>等线 Light</vt:lpstr>
      <vt:lpstr>Calibri</vt:lpstr>
      <vt:lpstr>RomanS</vt:lpstr>
      <vt:lpstr>Calibri Light</vt:lpstr>
      <vt:lpstr>楷体</vt:lpstr>
      <vt:lpstr>新宋体</vt:lpstr>
      <vt:lpstr>AcadEref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Administrator</cp:lastModifiedBy>
  <cp:revision>5</cp:revision>
  <dcterms:created xsi:type="dcterms:W3CDTF">2020-02-28T09:13:00Z</dcterms:created>
  <dcterms:modified xsi:type="dcterms:W3CDTF">2021-11-03T15:07:28Z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TemplateUUID">
    <vt:lpwstr>v1.0_mb_pQzIEODkE5dyNjgFDpJPHw==</vt:lpwstr>
  </property>
  <property fmtid="{D5CDD505-2E9C-101B-9397-08002B2CF9AE}" pid="4" name="ICV">
    <vt:lpwstr>0130830E609E482B879CCCB0AA75C273</vt:lpwstr>
  </property>
</Properties>
</file>