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947" r:id="rId3"/>
    <p:sldId id="948" r:id="rId4"/>
    <p:sldId id="949" r:id="rId5"/>
    <p:sldId id="1014" r:id="rId7"/>
    <p:sldId id="752" r:id="rId8"/>
    <p:sldId id="985" r:id="rId9"/>
    <p:sldId id="951" r:id="rId10"/>
    <p:sldId id="732" r:id="rId11"/>
    <p:sldId id="1015" r:id="rId12"/>
    <p:sldId id="946" r:id="rId13"/>
    <p:sldId id="1019" r:id="rId14"/>
    <p:sldId id="953" r:id="rId15"/>
    <p:sldId id="967" r:id="rId16"/>
    <p:sldId id="994" r:id="rId17"/>
    <p:sldId id="990" r:id="rId18"/>
    <p:sldId id="988" r:id="rId19"/>
    <p:sldId id="984" r:id="rId20"/>
    <p:sldId id="989" r:id="rId21"/>
    <p:sldId id="1016" r:id="rId22"/>
    <p:sldId id="494" r:id="rId23"/>
    <p:sldId id="1018" r:id="rId24"/>
    <p:sldId id="970" r:id="rId25"/>
    <p:sldId id="1020" r:id="rId26"/>
    <p:sldId id="1021" r:id="rId27"/>
    <p:sldId id="95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CBD"/>
    <a:srgbClr val="5AACAE"/>
    <a:srgbClr val="C1C1B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76" autoAdjust="0"/>
  </p:normalViewPr>
  <p:slideViewPr>
    <p:cSldViewPr snapToGrid="0" showGuides="1">
      <p:cViewPr varScale="1">
        <p:scale>
          <a:sx n="79" d="100"/>
          <a:sy n="79" d="100"/>
        </p:scale>
        <p:origin x="72" y="96"/>
      </p:cViewPr>
      <p:guideLst>
        <p:guide orient="horz" pos="2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B7215-584A-45FA-86CF-E836818762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B63F7-2965-4D55-991B-A9F3B41AF7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B63F7-2965-4D55-991B-A9F3B41AF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B63F7-2965-4D55-991B-A9F3B41AF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B63F7-2965-4D55-991B-A9F3B41AF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B63F7-2965-4D55-991B-A9F3B41AF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B63F7-2965-4D55-991B-A9F3B41AF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B63F7-2965-4D55-991B-A9F3B41AF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8269-231B-4BB9-9293-F224309401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312-FA21-410F-8064-B9EAF2FC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8269-231B-4BB9-9293-F224309401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312-FA21-410F-8064-B9EAF2FC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8269-231B-4BB9-9293-F224309401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312-FA21-410F-8064-B9EAF2FC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8269-231B-4BB9-9293-F224309401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312-FA21-410F-8064-B9EAF2FC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8269-231B-4BB9-9293-F224309401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312-FA21-410F-8064-B9EAF2FC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8269-231B-4BB9-9293-F224309401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312-FA21-410F-8064-B9EAF2FC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8269-231B-4BB9-9293-F224309401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312-FA21-410F-8064-B9EAF2FC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8269-231B-4BB9-9293-F224309401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312-FA21-410F-8064-B9EAF2FC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8269-231B-4BB9-9293-F224309401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312-FA21-410F-8064-B9EAF2FC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8269-231B-4BB9-9293-F224309401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312-FA21-410F-8064-B9EAF2FC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8269-231B-4BB9-9293-F224309401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312-FA21-410F-8064-B9EAF2FC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48269-231B-4BB9-9293-F224309401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3C312-FA21-410F-8064-B9EAF2FC92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tags" Target="../tags/tag5.xml"/><Relationship Id="rId4" Type="http://schemas.openxmlformats.org/officeDocument/2006/relationships/image" Target="../media/image33.jpeg"/><Relationship Id="rId3" Type="http://schemas.openxmlformats.org/officeDocument/2006/relationships/tags" Target="../tags/tag4.xml"/><Relationship Id="rId2" Type="http://schemas.openxmlformats.org/officeDocument/2006/relationships/image" Target="../media/image32.jpeg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tags" Target="../tags/tag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 rot="18900000">
            <a:off x="-1880906" y="-388955"/>
            <a:ext cx="7641145" cy="7623254"/>
          </a:xfrm>
          <a:custGeom>
            <a:avLst/>
            <a:gdLst>
              <a:gd name="connsiteX0" fmla="*/ 4849339 w 7641145"/>
              <a:gd name="connsiteY0" fmla="*/ 0 h 7623254"/>
              <a:gd name="connsiteX1" fmla="*/ 7641145 w 7641145"/>
              <a:gd name="connsiteY1" fmla="*/ 2791805 h 7623254"/>
              <a:gd name="connsiteX2" fmla="*/ 2773915 w 7641145"/>
              <a:gd name="connsiteY2" fmla="*/ 2791805 h 7623254"/>
              <a:gd name="connsiteX3" fmla="*/ 2773915 w 7641145"/>
              <a:gd name="connsiteY3" fmla="*/ 7623254 h 7623254"/>
              <a:gd name="connsiteX4" fmla="*/ 0 w 7641145"/>
              <a:gd name="connsiteY4" fmla="*/ 4849339 h 7623254"/>
              <a:gd name="connsiteX5" fmla="*/ 4849339 w 7641145"/>
              <a:gd name="connsiteY5" fmla="*/ 0 h 762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1145" h="7623254">
                <a:moveTo>
                  <a:pt x="4849339" y="0"/>
                </a:moveTo>
                <a:lnTo>
                  <a:pt x="7641145" y="2791805"/>
                </a:lnTo>
                <a:lnTo>
                  <a:pt x="2773915" y="2791805"/>
                </a:lnTo>
                <a:lnTo>
                  <a:pt x="2773915" y="7623254"/>
                </a:lnTo>
                <a:lnTo>
                  <a:pt x="0" y="4849339"/>
                </a:lnTo>
                <a:lnTo>
                  <a:pt x="48493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8900000">
            <a:off x="7598410" y="252095"/>
            <a:ext cx="5902325" cy="5294630"/>
          </a:xfrm>
          <a:prstGeom prst="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900000">
            <a:off x="7776845" y="462915"/>
            <a:ext cx="5401945" cy="49904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18900000">
            <a:off x="7754620" y="-321310"/>
            <a:ext cx="5543550" cy="6328410"/>
          </a:xfrm>
          <a:prstGeom prst="rect">
            <a:avLst/>
          </a:prstGeom>
          <a:blipFill dpi="0" rotWithShape="1">
            <a:blip r:embed="rId1"/>
            <a:srcRect/>
            <a:stretch>
              <a:fillRect l="-3069" t="14645" r="-3069" b="14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84924" y="2249722"/>
            <a:ext cx="3282524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玛格全屋定制</a:t>
            </a:r>
            <a:endParaRPr lang="zh-CN" altLang="en-US" sz="4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97685" y="4025900"/>
            <a:ext cx="21761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汇报人：程平云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&amp;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杨平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56355" y="4025900"/>
            <a:ext cx="29476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汇报日期：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2021.12.10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09470" y="3068955"/>
            <a:ext cx="3637915" cy="70675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40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学习总结</a:t>
            </a:r>
            <a:endParaRPr lang="zh-CN" altLang="en-US" sz="4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473190" y="1149985"/>
            <a:ext cx="5694045" cy="5685790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290" y="20320"/>
            <a:ext cx="5620385" cy="5650865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TextBox 4"/>
          <p:cNvSpPr txBox="1"/>
          <p:nvPr/>
        </p:nvSpPr>
        <p:spPr>
          <a:xfrm>
            <a:off x="7023735" y="201930"/>
            <a:ext cx="3215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spc="298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案列分析</a:t>
            </a:r>
            <a:endParaRPr lang="zh-CN" altLang="en-US" sz="2800" b="1" spc="298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5"/>
          <p:cNvSpPr/>
          <p:nvPr/>
        </p:nvSpPr>
        <p:spPr>
          <a:xfrm>
            <a:off x="7023735" y="575310"/>
            <a:ext cx="297307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屏幕截图 2020-12-25 0935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6590" y="95250"/>
            <a:ext cx="1222375" cy="1039495"/>
          </a:xfrm>
          <a:prstGeom prst="rect">
            <a:avLst/>
          </a:prstGeom>
        </p:spPr>
      </p:pic>
      <p:pic>
        <p:nvPicPr>
          <p:cNvPr id="5" name="图片 4" descr="C:\Users\Administrator\Desktop\新建文件夹\00b4ddfb0d35db59326f4e12a512c1f.jpg00b4ddfb0d35db59326f4e12a512c1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1020" y="78105"/>
            <a:ext cx="4463415" cy="5503545"/>
          </a:xfrm>
          <a:prstGeom prst="rect">
            <a:avLst/>
          </a:prstGeom>
        </p:spPr>
      </p:pic>
      <p:pic>
        <p:nvPicPr>
          <p:cNvPr id="7" name="图片 6" descr="C:\Users\Administrator\Desktop\新建文件夹\284bad1a5db340b9076271314e4d5e4.jpg284bad1a5db340b9076271314e4d5e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21525" y="1221105"/>
            <a:ext cx="4453255" cy="557339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/>
          <p:nvPr/>
        </p:nvSpPr>
        <p:spPr>
          <a:xfrm>
            <a:off x="635" y="3327400"/>
            <a:ext cx="12191365" cy="5105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 rot="5400000">
            <a:off x="5201215" y="3424806"/>
            <a:ext cx="1901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ZE</a:t>
            </a:r>
            <a:r>
              <a:rPr lang="id-ID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endParaRPr lang="en-ID" sz="5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976599" y="4066350"/>
            <a:ext cx="179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2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en-US" altLang="zh-CN" b="1" spc="298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29953" y="267607"/>
            <a:ext cx="417766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298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同悦境</a:t>
            </a:r>
            <a:r>
              <a:rPr lang="zh-CN" altLang="en-US" sz="3200" spc="298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园现场施工图</a:t>
            </a:r>
            <a:endParaRPr lang="zh-CN" altLang="en-US" sz="3200" spc="298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4bfc3e7b7d676d9645b9180b26f0c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5900" y="1854200"/>
            <a:ext cx="2593340" cy="3456940"/>
          </a:xfrm>
          <a:prstGeom prst="rect">
            <a:avLst/>
          </a:prstGeom>
        </p:spPr>
      </p:pic>
      <p:pic>
        <p:nvPicPr>
          <p:cNvPr id="16" name="图片 15" descr="6cd2383b5265ff96347c160c38a9a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290" y="1854200"/>
            <a:ext cx="2593340" cy="3456940"/>
          </a:xfrm>
          <a:prstGeom prst="rect">
            <a:avLst/>
          </a:prstGeom>
        </p:spPr>
      </p:pic>
      <p:pic>
        <p:nvPicPr>
          <p:cNvPr id="17" name="图片 16" descr="7eec4da20f39e978248b58666249f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1854200"/>
            <a:ext cx="2593340" cy="3456940"/>
          </a:xfrm>
          <a:prstGeom prst="rect">
            <a:avLst/>
          </a:prstGeom>
        </p:spPr>
      </p:pic>
      <p:pic>
        <p:nvPicPr>
          <p:cNvPr id="19" name="图片 18" descr="836fafa8b00ffef819a1376f91a6a7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435" y="1854200"/>
            <a:ext cx="2648585" cy="345694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18900000">
            <a:off x="8474364" y="87030"/>
            <a:ext cx="6683941" cy="6683941"/>
          </a:xfrm>
          <a:prstGeom prst="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900000">
            <a:off x="9126711" y="87030"/>
            <a:ext cx="6683941" cy="6683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 rot="18900000">
            <a:off x="-2468355" y="-1325146"/>
            <a:ext cx="9527997" cy="9508290"/>
          </a:xfrm>
          <a:custGeom>
            <a:avLst/>
            <a:gdLst>
              <a:gd name="connsiteX0" fmla="*/ 4849338 w 9527997"/>
              <a:gd name="connsiteY0" fmla="*/ 0 h 9508290"/>
              <a:gd name="connsiteX1" fmla="*/ 9527997 w 9527997"/>
              <a:gd name="connsiteY1" fmla="*/ 4678659 h 9508290"/>
              <a:gd name="connsiteX2" fmla="*/ 4658952 w 9527997"/>
              <a:gd name="connsiteY2" fmla="*/ 4678659 h 9508290"/>
              <a:gd name="connsiteX3" fmla="*/ 4658951 w 9527997"/>
              <a:gd name="connsiteY3" fmla="*/ 9508290 h 9508290"/>
              <a:gd name="connsiteX4" fmla="*/ 0 w 9527997"/>
              <a:gd name="connsiteY4" fmla="*/ 4849339 h 9508290"/>
              <a:gd name="connsiteX5" fmla="*/ 4849338 w 9527997"/>
              <a:gd name="connsiteY5" fmla="*/ 0 h 950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7997" h="9508290">
                <a:moveTo>
                  <a:pt x="4849338" y="0"/>
                </a:moveTo>
                <a:lnTo>
                  <a:pt x="9527997" y="4678659"/>
                </a:lnTo>
                <a:lnTo>
                  <a:pt x="4658952" y="4678659"/>
                </a:lnTo>
                <a:lnTo>
                  <a:pt x="4658951" y="9508290"/>
                </a:lnTo>
                <a:lnTo>
                  <a:pt x="0" y="4849339"/>
                </a:lnTo>
                <a:lnTo>
                  <a:pt x="4849338" y="0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 l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9353037" y="1657634"/>
            <a:ext cx="2367956" cy="2902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s-ES" altLang="zh-CN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panose="020F0502020204030203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3589046" y="2679344"/>
            <a:ext cx="25787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298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玛格柜子的</a:t>
            </a:r>
            <a:r>
              <a:rPr lang="zh-CN" altLang="en-US" sz="2400" spc="298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2400" spc="298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25"/>
          <p:cNvSpPr/>
          <p:nvPr/>
        </p:nvSpPr>
        <p:spPr>
          <a:xfrm>
            <a:off x="3589046" y="3112630"/>
            <a:ext cx="3600759" cy="34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酷家乐，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cad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3589046" y="3428999"/>
            <a:ext cx="2889767" cy="79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Donec lectus turpis, consectetur ac porttitor</a:t>
            </a:r>
            <a:endParaRPr lang="en-US" sz="105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665370" y="4840536"/>
            <a:ext cx="1459503" cy="1459503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245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3275" y="2214880"/>
            <a:ext cx="3714750" cy="2428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03200" sx="101000" sy="101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245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685409" y="4976831"/>
            <a:ext cx="1459503" cy="1459503"/>
          </a:xfrm>
          <a:prstGeom prst="ellipse">
            <a:avLst/>
          </a:prstGeom>
          <a:solidFill>
            <a:schemeClr val="accent2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245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741754" y="1063367"/>
            <a:ext cx="1020419" cy="1020419"/>
            <a:chOff x="10741754" y="1063367"/>
            <a:chExt cx="1020419" cy="1020419"/>
          </a:xfrm>
        </p:grpSpPr>
        <p:sp>
          <p:nvSpPr>
            <p:cNvPr id="9" name="椭圆 8"/>
            <p:cNvSpPr/>
            <p:nvPr/>
          </p:nvSpPr>
          <p:spPr>
            <a:xfrm rot="1327645" flipH="1">
              <a:off x="10996069" y="1063367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327645" flipH="1">
              <a:off x="11152430" y="1126946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1327645" flipH="1">
              <a:off x="11308791" y="1190525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327645" flipH="1">
              <a:off x="11465151" y="1254103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327645" flipH="1">
              <a:off x="11621512" y="1317682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27645" flipH="1">
              <a:off x="10932490" y="1219728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1327645" flipH="1">
              <a:off x="11088851" y="1283307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327645" flipH="1">
              <a:off x="11245212" y="1346885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327645" flipH="1">
              <a:off x="11401573" y="1410464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327645" flipH="1">
              <a:off x="11557934" y="1474043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rot="1327645" flipH="1">
              <a:off x="10868912" y="1376089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1327645" flipH="1">
              <a:off x="11025272" y="1439668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rot="1327645" flipH="1">
              <a:off x="11181633" y="1503246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rot="1327645" flipH="1">
              <a:off x="11337994" y="1566825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rot="1327645" flipH="1">
              <a:off x="11494355" y="1630404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 rot="1327645" flipH="1">
              <a:off x="10805333" y="1532450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rot="1327645" flipH="1">
              <a:off x="10961694" y="1596028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327645" flipH="1">
              <a:off x="11118055" y="1659607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1327645" flipH="1">
              <a:off x="11274415" y="1723186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rot="1327645" flipH="1">
              <a:off x="11430776" y="1786764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 rot="1327645" flipH="1">
              <a:off x="10741754" y="1688810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 rot="1327645" flipH="1">
              <a:off x="10898115" y="1752389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 rot="1327645" flipH="1">
              <a:off x="11054476" y="1815968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rot="1327645" flipH="1">
              <a:off x="11210837" y="1879547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rot="1327645" flipH="1">
              <a:off x="11367197" y="1943125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628650" y="177800"/>
            <a:ext cx="1054735" cy="10547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C:\Users\Administrator\Desktop\7.jpg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84775" y="627380"/>
            <a:ext cx="5845810" cy="613918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826895" y="581660"/>
            <a:ext cx="713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书</a:t>
            </a:r>
            <a:r>
              <a:rPr lang="zh-CN" altLang="en-US" sz="2400"/>
              <a:t>房酷家乐</a:t>
            </a:r>
            <a:r>
              <a:rPr lang="zh-CN" altLang="en-US" sz="2400"/>
              <a:t>建模图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965200" y="2388235"/>
            <a:ext cx="34715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 </a:t>
            </a:r>
            <a:r>
              <a:rPr lang="en-US" altLang="zh-CN" sz="2000"/>
              <a:t>   </a:t>
            </a:r>
            <a:r>
              <a:rPr lang="zh-CN" altLang="en-US" sz="2000"/>
              <a:t>这是我们第一次在酷家乐里面自己设计书房里的柜子，在全屋定制里用台面板和各种板材搭建出来的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wedge/>
      </p:transition>
    </mc:Choice>
    <mc:Fallback>
      <p:transition>
        <p:wedg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086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8387715" y="1692910"/>
            <a:ext cx="3110865" cy="383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   </a:t>
            </a:r>
            <a:r>
              <a:rPr lang="zh-CN" altLang="id-ID" dirty="0"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这是用酷家乐渲染出来的书房效果图。也是我们在这里学习到的第一个知识，就是在酷家乐中，柜子和吊顶都是可以自己在全屋定制里做出来的，不能一味的拖模型，要有自己的设计理念和想法。对柜子的尺寸把握要熟能生巧。</a:t>
            </a:r>
            <a:endParaRPr lang="zh-CN" altLang="id-ID" dirty="0"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cxnSp>
        <p:nvCxnSpPr>
          <p:cNvPr id="4" name="Straight Connector 6"/>
          <p:cNvCxnSpPr/>
          <p:nvPr/>
        </p:nvCxnSpPr>
        <p:spPr>
          <a:xfrm>
            <a:off x="7504902" y="5650022"/>
            <a:ext cx="468709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/>
          <p:nvPr/>
        </p:nvSpPr>
        <p:spPr>
          <a:xfrm>
            <a:off x="8569161" y="1196704"/>
            <a:ext cx="3111059" cy="6217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id-ID" sz="3200" b="1" spc="300" dirty="0">
                <a:solidFill>
                  <a:srgbClr val="0404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Medium" panose="020F0502020204030203" pitchFamily="34" charset="0"/>
              </a:rPr>
              <a:t>书房效果图</a:t>
            </a:r>
            <a:endParaRPr lang="zh-CN" altLang="id-ID" sz="3200" b="1" spc="300" dirty="0">
              <a:solidFill>
                <a:srgbClr val="04040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Medium" panose="020F0502020204030203" pitchFamily="34" charset="0"/>
            </a:endParaRPr>
          </a:p>
        </p:txBody>
      </p:sp>
      <p:pic>
        <p:nvPicPr>
          <p:cNvPr id="7" name="图片 6" descr="C:\Users\Administrator\Desktop\5ce2468abc582c210d38fbe66e0de9c.jpg5ce2468abc582c210d38fbe66e0de9c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9060" y="1196975"/>
            <a:ext cx="7934960" cy="446341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rot="2700000" flipH="1">
            <a:off x="-1364132" y="135927"/>
            <a:ext cx="6683941" cy="6683941"/>
          </a:xfrm>
          <a:prstGeom prst="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2700000" flipH="1">
            <a:off x="14503400" y="781685"/>
            <a:ext cx="6089650" cy="668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2700000" flipH="1">
            <a:off x="-434340" y="-299720"/>
            <a:ext cx="5388610" cy="6684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C:\Users\Administrator\Desktop\21fbb6023cccb166300ab514418d5a2.jpg21fbb6023cccb166300ab514418d5a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02628" y="911225"/>
            <a:ext cx="9738360" cy="54781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66570" y="285750"/>
            <a:ext cx="6021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书房</a:t>
            </a:r>
            <a:r>
              <a:rPr lang="zh-CN" altLang="en-US" sz="2400">
                <a:solidFill>
                  <a:schemeClr val="bg1"/>
                </a:solidFill>
              </a:rPr>
              <a:t>练习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18900000" flipV="1">
            <a:off x="1602105" y="-669290"/>
            <a:ext cx="8923655" cy="8246745"/>
          </a:xfrm>
          <a:prstGeom prst="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900000">
            <a:off x="2936240" y="1443990"/>
            <a:ext cx="5907405" cy="396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C:\Users\Administrator\Desktop\ed3b07ab1d58d93f75ae989272bcaad.jpged3b07ab1d58d93f75ae989272bcaad"/>
          <p:cNvPicPr>
            <a:picLocks noChangeAspect="1"/>
          </p:cNvPicPr>
          <p:nvPr/>
        </p:nvPicPr>
        <p:blipFill>
          <a:blip r:embed="rId1"/>
          <a:srcRect t="11331"/>
          <a:stretch>
            <a:fillRect/>
          </a:stretch>
        </p:blipFill>
        <p:spPr>
          <a:xfrm rot="16200000">
            <a:off x="3190240" y="-996315"/>
            <a:ext cx="6218555" cy="96119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4645" y="140970"/>
            <a:ext cx="3216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79BCBD"/>
                </a:solidFill>
              </a:rPr>
              <a:t>酒柜手绘图</a:t>
            </a:r>
            <a:endParaRPr lang="zh-CN" altLang="en-US" sz="3200">
              <a:solidFill>
                <a:srgbClr val="79BCBD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05650" y="0"/>
            <a:ext cx="5086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" name="Straight Connector 6"/>
          <p:cNvCxnSpPr/>
          <p:nvPr/>
        </p:nvCxnSpPr>
        <p:spPr>
          <a:xfrm>
            <a:off x="281305" y="5460365"/>
            <a:ext cx="4405630" cy="25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/>
          <p:nvPr/>
        </p:nvSpPr>
        <p:spPr>
          <a:xfrm>
            <a:off x="281305" y="179070"/>
            <a:ext cx="3381375" cy="6216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id-ID" sz="3200" b="1" spc="300" dirty="0">
                <a:solidFill>
                  <a:srgbClr val="79BCB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Medium" panose="020F0502020204030203" pitchFamily="34" charset="0"/>
              </a:rPr>
              <a:t>美式酒柜效果图</a:t>
            </a:r>
            <a:endParaRPr lang="zh-CN" altLang="id-ID" sz="3200" b="1" spc="300" dirty="0">
              <a:solidFill>
                <a:srgbClr val="79BCB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Medium" panose="020F0502020204030203" pitchFamily="34" charset="0"/>
            </a:endParaRPr>
          </a:p>
        </p:txBody>
      </p:sp>
      <p:pic>
        <p:nvPicPr>
          <p:cNvPr id="9" name="图片 8" descr="C:\Users\Administrator\Desktop\美式酒柜.png美式酒柜"/>
          <p:cNvPicPr>
            <a:picLocks noChangeAspect="1"/>
          </p:cNvPicPr>
          <p:nvPr/>
        </p:nvPicPr>
        <p:blipFill>
          <a:blip r:embed="rId1"/>
          <a:srcRect l="3109"/>
          <a:stretch>
            <a:fillRect/>
          </a:stretch>
        </p:blipFill>
        <p:spPr>
          <a:xfrm>
            <a:off x="1270000" y="913765"/>
            <a:ext cx="9651365" cy="557149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13200000" flipV="1">
            <a:off x="1602105" y="-669290"/>
            <a:ext cx="8923655" cy="8246745"/>
          </a:xfrm>
          <a:prstGeom prst="rect">
            <a:avLst/>
          </a:prstGeom>
          <a:noFill/>
          <a:ln w="127000">
            <a:solidFill>
              <a:srgbClr val="C1C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0020000">
            <a:off x="1988820" y="768985"/>
            <a:ext cx="7846695" cy="5269865"/>
          </a:xfrm>
          <a:prstGeom prst="rect">
            <a:avLst/>
          </a:prstGeom>
          <a:solidFill>
            <a:srgbClr val="79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C:\Users\Administrator\Desktop\d177347a272a1cc040b0bf1faebb167.jpgd177347a272a1cc040b0bf1faebb16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16200000">
            <a:off x="3287395" y="-771525"/>
            <a:ext cx="5911850" cy="87306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7645" y="69850"/>
            <a:ext cx="2921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79BCBD"/>
                </a:solidFill>
              </a:rPr>
              <a:t>书柜手绘图</a:t>
            </a:r>
            <a:endParaRPr lang="zh-CN" altLang="en-US" sz="3200">
              <a:solidFill>
                <a:srgbClr val="79BCBD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05650" y="0"/>
            <a:ext cx="5086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" name="Straight Connector 6"/>
          <p:cNvCxnSpPr/>
          <p:nvPr/>
        </p:nvCxnSpPr>
        <p:spPr>
          <a:xfrm>
            <a:off x="281305" y="5460365"/>
            <a:ext cx="4405630" cy="25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/>
          <p:nvPr/>
        </p:nvSpPr>
        <p:spPr>
          <a:xfrm>
            <a:off x="281305" y="179070"/>
            <a:ext cx="3381375" cy="6216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id-ID" sz="3200" b="1" spc="300" dirty="0">
                <a:solidFill>
                  <a:srgbClr val="79BCB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Medium" panose="020F0502020204030203" pitchFamily="34" charset="0"/>
              </a:rPr>
              <a:t>美式书柜效果图</a:t>
            </a:r>
            <a:endParaRPr lang="zh-CN" altLang="id-ID" sz="3200" b="1" spc="300" dirty="0">
              <a:solidFill>
                <a:srgbClr val="79BCB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Medium" panose="020F0502020204030203" pitchFamily="34" charset="0"/>
            </a:endParaRPr>
          </a:p>
        </p:txBody>
      </p:sp>
      <p:pic>
        <p:nvPicPr>
          <p:cNvPr id="9" name="图片 8" descr="C:\Users\Administrator\Desktop\cad84da0e15ab7561ad26d471f17cbf.jpgcad84da0e15ab7561ad26d471f17cbf"/>
          <p:cNvPicPr>
            <a:picLocks noChangeAspect="1"/>
          </p:cNvPicPr>
          <p:nvPr/>
        </p:nvPicPr>
        <p:blipFill>
          <a:blip r:embed="rId1"/>
          <a:srcRect l="1686" t="18486" b="25325"/>
          <a:stretch>
            <a:fillRect/>
          </a:stretch>
        </p:blipFill>
        <p:spPr>
          <a:xfrm>
            <a:off x="2249170" y="800735"/>
            <a:ext cx="7693025" cy="585978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 rot="2700000" flipH="1">
            <a:off x="6334052" y="-382605"/>
            <a:ext cx="7641145" cy="7623254"/>
          </a:xfrm>
          <a:custGeom>
            <a:avLst/>
            <a:gdLst>
              <a:gd name="connsiteX0" fmla="*/ 4849339 w 7641145"/>
              <a:gd name="connsiteY0" fmla="*/ 0 h 7623254"/>
              <a:gd name="connsiteX1" fmla="*/ 7641145 w 7641145"/>
              <a:gd name="connsiteY1" fmla="*/ 2791805 h 7623254"/>
              <a:gd name="connsiteX2" fmla="*/ 2773915 w 7641145"/>
              <a:gd name="connsiteY2" fmla="*/ 2791805 h 7623254"/>
              <a:gd name="connsiteX3" fmla="*/ 2773915 w 7641145"/>
              <a:gd name="connsiteY3" fmla="*/ 7623254 h 7623254"/>
              <a:gd name="connsiteX4" fmla="*/ 0 w 7641145"/>
              <a:gd name="connsiteY4" fmla="*/ 4849339 h 7623254"/>
              <a:gd name="connsiteX5" fmla="*/ 4849339 w 7641145"/>
              <a:gd name="connsiteY5" fmla="*/ 0 h 762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1145" h="7623254">
                <a:moveTo>
                  <a:pt x="4849339" y="0"/>
                </a:moveTo>
                <a:lnTo>
                  <a:pt x="7641145" y="2791805"/>
                </a:lnTo>
                <a:lnTo>
                  <a:pt x="2773915" y="2791805"/>
                </a:lnTo>
                <a:lnTo>
                  <a:pt x="2773915" y="7623254"/>
                </a:lnTo>
                <a:lnTo>
                  <a:pt x="0" y="4849339"/>
                </a:lnTo>
                <a:lnTo>
                  <a:pt x="48493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2700000" flipH="1">
            <a:off x="-1223797" y="87032"/>
            <a:ext cx="6683941" cy="6683941"/>
          </a:xfrm>
          <a:prstGeom prst="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2700000" flipH="1">
            <a:off x="-1324610" y="297180"/>
            <a:ext cx="6089650" cy="668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2700000" flipH="1">
            <a:off x="-1303655" y="558800"/>
            <a:ext cx="5388610" cy="6684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6"/>
          <p:cNvSpPr txBox="1"/>
          <p:nvPr/>
        </p:nvSpPr>
        <p:spPr>
          <a:xfrm>
            <a:off x="1435533" y="3346195"/>
            <a:ext cx="272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2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</a:t>
            </a:r>
            <a:r>
              <a:rPr lang="zh-CN" altLang="en-US" sz="2400" spc="2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spc="2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en-US" altLang="zh-CN" sz="2400" spc="298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Subtitle 2"/>
          <p:cNvSpPr txBox="1"/>
          <p:nvPr/>
        </p:nvSpPr>
        <p:spPr>
          <a:xfrm>
            <a:off x="1435533" y="2526474"/>
            <a:ext cx="1898682" cy="6217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5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Medium" panose="020F0502020204030203" pitchFamily="34" charset="0"/>
              </a:rPr>
              <a:t>目录</a:t>
            </a:r>
            <a:endParaRPr lang="en-US" altLang="zh-CN" sz="5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Medium" panose="020F0502020204030203" pitchFamily="34" charset="0"/>
            </a:endParaRPr>
          </a:p>
        </p:txBody>
      </p:sp>
      <p:sp>
        <p:nvSpPr>
          <p:cNvPr id="18" name="矩形 25"/>
          <p:cNvSpPr/>
          <p:nvPr/>
        </p:nvSpPr>
        <p:spPr>
          <a:xfrm>
            <a:off x="1587933" y="3693650"/>
            <a:ext cx="3600759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学习总结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5764074" y="1136456"/>
            <a:ext cx="3375948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Donec lectus turpis, consectetur</a:t>
            </a:r>
            <a:endParaRPr lang="en-US" sz="1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5762702" y="827272"/>
            <a:ext cx="2773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pc="298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b="1" spc="298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同悦</a:t>
            </a:r>
            <a:r>
              <a:rPr lang="zh-CN" altLang="en-US" b="1" spc="298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境园项目</a:t>
            </a:r>
            <a:r>
              <a:rPr lang="zh-CN" altLang="en-US" b="1" spc="298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汇总</a:t>
            </a:r>
            <a:endParaRPr lang="zh-CN" altLang="en-US" b="1" spc="298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7457559" y="3637421"/>
            <a:ext cx="3375948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Donec lectus turpis, consectetur</a:t>
            </a:r>
            <a:endParaRPr lang="en-US" sz="1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1"/>
          <p:cNvSpPr txBox="1"/>
          <p:nvPr/>
        </p:nvSpPr>
        <p:spPr>
          <a:xfrm>
            <a:off x="5764074" y="5475837"/>
            <a:ext cx="3375948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Donec lectus turpis, consectetur</a:t>
            </a:r>
            <a:endParaRPr lang="en-US" sz="1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5762702" y="5166653"/>
            <a:ext cx="25076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pc="298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b="1" spc="298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玛格柜子</a:t>
            </a:r>
            <a:r>
              <a:rPr lang="zh-CN" altLang="en-US" b="1" spc="298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的学习</a:t>
            </a:r>
            <a:endParaRPr lang="zh-CN" altLang="en-US" b="1" spc="298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66635" y="3244850"/>
            <a:ext cx="25076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spc="298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 </a:t>
            </a:r>
            <a:r>
              <a:rPr lang="zh-CN" altLang="en-US" b="1" spc="298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镜湖湾</a:t>
            </a:r>
            <a:r>
              <a:rPr lang="zh-CN" altLang="en-US" b="1" spc="298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项目汇总</a:t>
            </a:r>
            <a:endParaRPr lang="zh-CN" altLang="en-US" b="1" spc="298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8900000">
            <a:off x="-2021205" y="1129665"/>
            <a:ext cx="6845300" cy="551688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/>
          <p:nvPr/>
        </p:nvSpPr>
        <p:spPr>
          <a:xfrm>
            <a:off x="359410" y="6026785"/>
            <a:ext cx="4672330" cy="5105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 rot="5400000">
            <a:off x="4598600" y="2256406"/>
            <a:ext cx="1901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ZE</a:t>
            </a:r>
            <a:r>
              <a:rPr lang="id-ID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endParaRPr lang="en-ID" sz="5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10275" y="4869180"/>
            <a:ext cx="5793105" cy="510540"/>
            <a:chOff x="10949" y="8457"/>
            <a:chExt cx="5581" cy="804"/>
          </a:xfrm>
        </p:grpSpPr>
        <p:sp>
          <p:nvSpPr>
            <p:cNvPr id="7" name="Rectangle 13"/>
            <p:cNvSpPr/>
            <p:nvPr/>
          </p:nvSpPr>
          <p:spPr>
            <a:xfrm>
              <a:off x="10949" y="8457"/>
              <a:ext cx="5581" cy="8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13197" y="8569"/>
              <a:ext cx="23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298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书柜</a:t>
              </a:r>
              <a:r>
                <a:rPr lang="zh-CN" altLang="en-US" b="1" spc="298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效果图</a:t>
              </a:r>
              <a:endParaRPr lang="zh-CN" altLang="en-US" b="1" spc="2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7"/>
          <p:cNvSpPr txBox="1"/>
          <p:nvPr/>
        </p:nvSpPr>
        <p:spPr>
          <a:xfrm>
            <a:off x="5229443" y="199027"/>
            <a:ext cx="3098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3200" spc="298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3200" spc="298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C:\Users\Administrator\Desktop\5705f0b68518f33b5cdc48c03fd6803.jpg5705f0b68518f33b5cdc48c03fd6803"/>
          <p:cNvPicPr>
            <a:picLocks noChangeAspect="1"/>
          </p:cNvPicPr>
          <p:nvPr/>
        </p:nvPicPr>
        <p:blipFill>
          <a:blip r:embed="rId1"/>
          <a:srcRect l="23358"/>
          <a:stretch>
            <a:fillRect/>
          </a:stretch>
        </p:blipFill>
        <p:spPr>
          <a:xfrm>
            <a:off x="6010910" y="343535"/>
            <a:ext cx="5792470" cy="4250690"/>
          </a:xfrm>
          <a:prstGeom prst="rect">
            <a:avLst/>
          </a:prstGeom>
        </p:spPr>
      </p:pic>
      <p:pic>
        <p:nvPicPr>
          <p:cNvPr id="9" name="图片 8" descr="C:\Users\Administrator\Desktop\53939b711d1bb9166c64336568e781d.jpg53939b711d1bb9166c64336568e781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723265" y="1584325"/>
            <a:ext cx="3857625" cy="4671695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1950722" y="6083537"/>
            <a:ext cx="15132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2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书柜</a:t>
            </a:r>
            <a:r>
              <a:rPr lang="zh-CN" altLang="en-US" b="1" spc="2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手绘图</a:t>
            </a:r>
            <a:endParaRPr lang="zh-CN" altLang="en-US" b="1" spc="298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8295" y="688975"/>
            <a:ext cx="4162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79BCBD"/>
                </a:solidFill>
              </a:rPr>
              <a:t>临</a:t>
            </a:r>
            <a:r>
              <a:rPr lang="en-US" altLang="zh-CN" sz="3600">
                <a:solidFill>
                  <a:srgbClr val="79BCBD"/>
                </a:solidFill>
              </a:rPr>
              <a:t> </a:t>
            </a:r>
            <a:r>
              <a:rPr lang="zh-CN" altLang="en-US" sz="3600">
                <a:solidFill>
                  <a:srgbClr val="79BCBD"/>
                </a:solidFill>
              </a:rPr>
              <a:t>摹</a:t>
            </a:r>
            <a:r>
              <a:rPr lang="en-US" altLang="zh-CN" sz="3600">
                <a:solidFill>
                  <a:srgbClr val="79BCBD"/>
                </a:solidFill>
              </a:rPr>
              <a:t> </a:t>
            </a:r>
            <a:r>
              <a:rPr lang="zh-CN" altLang="en-US" sz="3600">
                <a:solidFill>
                  <a:srgbClr val="79BCBD"/>
                </a:solidFill>
              </a:rPr>
              <a:t>书</a:t>
            </a:r>
            <a:r>
              <a:rPr lang="en-US" altLang="zh-CN" sz="3600">
                <a:solidFill>
                  <a:srgbClr val="79BCBD"/>
                </a:solidFill>
              </a:rPr>
              <a:t> </a:t>
            </a:r>
            <a:r>
              <a:rPr lang="zh-CN" altLang="en-US" sz="3600">
                <a:solidFill>
                  <a:srgbClr val="79BCBD"/>
                </a:solidFill>
              </a:rPr>
              <a:t>柜</a:t>
            </a:r>
            <a:endParaRPr lang="zh-CN" altLang="en-US" sz="3600">
              <a:solidFill>
                <a:srgbClr val="79BCBD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077970" y="6124575"/>
            <a:ext cx="4064000" cy="620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51208" y="541403"/>
            <a:ext cx="1910077" cy="1487763"/>
            <a:chOff x="1819059" y="292601"/>
            <a:chExt cx="1432558" cy="1115822"/>
          </a:xfrm>
          <a:solidFill>
            <a:schemeClr val="accent1"/>
          </a:solidFill>
        </p:grpSpPr>
        <p:sp>
          <p:nvSpPr>
            <p:cNvPr id="3" name="Freeform 19"/>
            <p:cNvSpPr/>
            <p:nvPr/>
          </p:nvSpPr>
          <p:spPr bwMode="auto">
            <a:xfrm>
              <a:off x="1819059" y="292601"/>
              <a:ext cx="1432558" cy="1115822"/>
            </a:xfrm>
            <a:custGeom>
              <a:avLst/>
              <a:gdLst>
                <a:gd name="T0" fmla="*/ 0 w 414"/>
                <a:gd name="T1" fmla="*/ 115 h 322"/>
                <a:gd name="T2" fmla="*/ 207 w 414"/>
                <a:gd name="T3" fmla="*/ 322 h 322"/>
                <a:gd name="T4" fmla="*/ 414 w 414"/>
                <a:gd name="T5" fmla="*/ 115 h 322"/>
                <a:gd name="T6" fmla="*/ 0 w 414"/>
                <a:gd name="T7" fmla="*/ 11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322">
                  <a:moveTo>
                    <a:pt x="0" y="115"/>
                  </a:moveTo>
                  <a:cubicBezTo>
                    <a:pt x="207" y="322"/>
                    <a:pt x="207" y="322"/>
                    <a:pt x="207" y="322"/>
                  </a:cubicBezTo>
                  <a:cubicBezTo>
                    <a:pt x="414" y="115"/>
                    <a:pt x="414" y="115"/>
                    <a:pt x="414" y="115"/>
                  </a:cubicBezTo>
                  <a:cubicBezTo>
                    <a:pt x="300" y="0"/>
                    <a:pt x="114" y="0"/>
                    <a:pt x="0" y="11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" name="文本框 57"/>
            <p:cNvSpPr txBox="1"/>
            <p:nvPr/>
          </p:nvSpPr>
          <p:spPr>
            <a:xfrm>
              <a:off x="2254028" y="703928"/>
              <a:ext cx="590564" cy="530925"/>
            </a:xfrm>
            <a:prstGeom prst="rect">
              <a:avLst/>
            </a:prstGeom>
            <a:grpFill/>
          </p:spPr>
          <p:txBody>
            <a:bodyPr wrap="none" lIns="91452" tIns="45727" rIns="91452" bIns="45727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01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787764" y="579504"/>
            <a:ext cx="1913971" cy="1487764"/>
            <a:chOff x="7170257" y="336892"/>
            <a:chExt cx="1435478" cy="1115823"/>
          </a:xfrm>
          <a:solidFill>
            <a:schemeClr val="accent1"/>
          </a:solidFill>
        </p:grpSpPr>
        <p:sp>
          <p:nvSpPr>
            <p:cNvPr id="12" name="Freeform 21"/>
            <p:cNvSpPr/>
            <p:nvPr/>
          </p:nvSpPr>
          <p:spPr bwMode="auto">
            <a:xfrm>
              <a:off x="7170257" y="336892"/>
              <a:ext cx="1435478" cy="1115823"/>
            </a:xfrm>
            <a:custGeom>
              <a:avLst/>
              <a:gdLst>
                <a:gd name="T0" fmla="*/ 0 w 415"/>
                <a:gd name="T1" fmla="*/ 115 h 322"/>
                <a:gd name="T2" fmla="*/ 208 w 415"/>
                <a:gd name="T3" fmla="*/ 322 h 322"/>
                <a:gd name="T4" fmla="*/ 415 w 415"/>
                <a:gd name="T5" fmla="*/ 115 h 322"/>
                <a:gd name="T6" fmla="*/ 0 w 415"/>
                <a:gd name="T7" fmla="*/ 11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" h="322">
                  <a:moveTo>
                    <a:pt x="0" y="115"/>
                  </a:moveTo>
                  <a:cubicBezTo>
                    <a:pt x="208" y="322"/>
                    <a:pt x="208" y="322"/>
                    <a:pt x="208" y="322"/>
                  </a:cubicBezTo>
                  <a:cubicBezTo>
                    <a:pt x="415" y="115"/>
                    <a:pt x="415" y="115"/>
                    <a:pt x="415" y="115"/>
                  </a:cubicBezTo>
                  <a:cubicBezTo>
                    <a:pt x="300" y="0"/>
                    <a:pt x="115" y="0"/>
                    <a:pt x="0" y="11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3" name="文本框 60"/>
            <p:cNvSpPr txBox="1"/>
            <p:nvPr/>
          </p:nvSpPr>
          <p:spPr>
            <a:xfrm>
              <a:off x="7592810" y="803464"/>
              <a:ext cx="590565" cy="530925"/>
            </a:xfrm>
            <a:prstGeom prst="rect">
              <a:avLst/>
            </a:prstGeom>
            <a:grpFill/>
          </p:spPr>
          <p:txBody>
            <a:bodyPr wrap="none" lIns="91452" tIns="45727" rIns="91452" bIns="45727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flipV="1">
            <a:off x="479425" y="5968365"/>
            <a:ext cx="10894060" cy="1460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5021564" y="3708446"/>
            <a:ext cx="1908128" cy="1485816"/>
            <a:chOff x="4717083" y="2575014"/>
            <a:chExt cx="1431096" cy="1114362"/>
          </a:xfrm>
          <a:solidFill>
            <a:schemeClr val="accent2"/>
          </a:solidFill>
        </p:grpSpPr>
        <p:sp>
          <p:nvSpPr>
            <p:cNvPr id="30" name="Freeform 22"/>
            <p:cNvSpPr/>
            <p:nvPr/>
          </p:nvSpPr>
          <p:spPr bwMode="auto">
            <a:xfrm>
              <a:off x="4717083" y="2575014"/>
              <a:ext cx="1431096" cy="1114362"/>
            </a:xfrm>
            <a:custGeom>
              <a:avLst/>
              <a:gdLst>
                <a:gd name="T0" fmla="*/ 414 w 414"/>
                <a:gd name="T1" fmla="*/ 207 h 322"/>
                <a:gd name="T2" fmla="*/ 207 w 414"/>
                <a:gd name="T3" fmla="*/ 0 h 322"/>
                <a:gd name="T4" fmla="*/ 0 w 414"/>
                <a:gd name="T5" fmla="*/ 207 h 322"/>
                <a:gd name="T6" fmla="*/ 414 w 414"/>
                <a:gd name="T7" fmla="*/ 20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322">
                  <a:moveTo>
                    <a:pt x="414" y="207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15" y="322"/>
                    <a:pt x="300" y="322"/>
                    <a:pt x="414" y="20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1" name="文本框 59"/>
            <p:cNvSpPr txBox="1"/>
            <p:nvPr/>
          </p:nvSpPr>
          <p:spPr>
            <a:xfrm>
              <a:off x="5137493" y="2683223"/>
              <a:ext cx="590564" cy="530925"/>
            </a:xfrm>
            <a:prstGeom prst="rect">
              <a:avLst/>
            </a:prstGeom>
            <a:grpFill/>
          </p:spPr>
          <p:txBody>
            <a:bodyPr wrap="none" lIns="91452" tIns="45727" rIns="91452" bIns="45727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pic>
        <p:nvPicPr>
          <p:cNvPr id="5" name="图片 4" descr="C:\Users\Administrator\Desktop\2.jp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4371023" y="182880"/>
            <a:ext cx="3463925" cy="3502660"/>
          </a:xfrm>
          <a:prstGeom prst="rect">
            <a:avLst/>
          </a:prstGeom>
        </p:spPr>
      </p:pic>
      <p:pic>
        <p:nvPicPr>
          <p:cNvPr id="6" name="图片 5" descr="C:\Users\Administrator\Desktop\3.jpg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013700" y="2109470"/>
            <a:ext cx="3150235" cy="3502660"/>
          </a:xfrm>
          <a:prstGeom prst="rect">
            <a:avLst/>
          </a:prstGeom>
        </p:spPr>
      </p:pic>
      <p:pic>
        <p:nvPicPr>
          <p:cNvPr id="7" name="图片 6" descr="C:\Users\Administrator\Desktop\水电图1.jpg水电图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690880" y="2119630"/>
            <a:ext cx="3502660" cy="33985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36720" y="6095365"/>
            <a:ext cx="37820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bg1"/>
                </a:solidFill>
              </a:rPr>
              <a:t>厨房水电定位图</a:t>
            </a:r>
            <a:endParaRPr lang="zh-CN" alt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4387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23"/>
          <p:cNvSpPr/>
          <p:nvPr/>
        </p:nvSpPr>
        <p:spPr>
          <a:xfrm>
            <a:off x="449580" y="848995"/>
            <a:ext cx="1633220" cy="76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PA_文本框 18"/>
          <p:cNvSpPr txBox="1"/>
          <p:nvPr>
            <p:custDataLst>
              <p:tags r:id="rId1"/>
            </p:custDataLst>
          </p:nvPr>
        </p:nvSpPr>
        <p:spPr>
          <a:xfrm>
            <a:off x="406043" y="388336"/>
            <a:ext cx="1706880" cy="4603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lvl="0"/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柜子效果图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 descr="C:\Users\Administrator\Desktop\6.jpg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3860" y="1143635"/>
            <a:ext cx="8844915" cy="49745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4387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23"/>
          <p:cNvSpPr/>
          <p:nvPr/>
        </p:nvSpPr>
        <p:spPr>
          <a:xfrm>
            <a:off x="449580" y="848995"/>
            <a:ext cx="1633220" cy="76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PA_文本框 18"/>
          <p:cNvSpPr txBox="1"/>
          <p:nvPr>
            <p:custDataLst>
              <p:tags r:id="rId1"/>
            </p:custDataLst>
          </p:nvPr>
        </p:nvSpPr>
        <p:spPr>
          <a:xfrm>
            <a:off x="406043" y="388336"/>
            <a:ext cx="1706880" cy="4603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lvl="0"/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柜子效果图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 descr="C:\Users\Administrator\Desktop\8.jpg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3860" y="1171893"/>
            <a:ext cx="8844915" cy="49180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665370" y="4840536"/>
            <a:ext cx="1459503" cy="1459503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245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25245" y="1330325"/>
            <a:ext cx="9533890" cy="5203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03200" sx="101000" sy="101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245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685409" y="4976831"/>
            <a:ext cx="1459503" cy="1459503"/>
          </a:xfrm>
          <a:prstGeom prst="ellipse">
            <a:avLst/>
          </a:prstGeom>
          <a:solidFill>
            <a:schemeClr val="accent2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245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853514" y="881757"/>
            <a:ext cx="1020419" cy="1020419"/>
            <a:chOff x="10741754" y="1063367"/>
            <a:chExt cx="1020419" cy="1020419"/>
          </a:xfrm>
        </p:grpSpPr>
        <p:sp>
          <p:nvSpPr>
            <p:cNvPr id="9" name="椭圆 8"/>
            <p:cNvSpPr/>
            <p:nvPr/>
          </p:nvSpPr>
          <p:spPr>
            <a:xfrm rot="1327645" flipH="1">
              <a:off x="10996069" y="1063367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327645" flipH="1">
              <a:off x="11152430" y="1126946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1327645" flipH="1">
              <a:off x="11308791" y="1190525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327645" flipH="1">
              <a:off x="11465151" y="1254103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327645" flipH="1">
              <a:off x="11621512" y="1317682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27645" flipH="1">
              <a:off x="10932490" y="1219728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1327645" flipH="1">
              <a:off x="11088851" y="1283307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327645" flipH="1">
              <a:off x="11245212" y="1346885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327645" flipH="1">
              <a:off x="11401573" y="1410464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327645" flipH="1">
              <a:off x="11557934" y="1474043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rot="1327645" flipH="1">
              <a:off x="10868912" y="1376089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1327645" flipH="1">
              <a:off x="11025272" y="1439668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rot="1327645" flipH="1">
              <a:off x="11181633" y="1503246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rot="1327645" flipH="1">
              <a:off x="11337994" y="1566825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rot="1327645" flipH="1">
              <a:off x="11494355" y="1630404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 rot="1327645" flipH="1">
              <a:off x="10805333" y="1532450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rot="1327645" flipH="1">
              <a:off x="10961694" y="1596028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327645" flipH="1">
              <a:off x="11118055" y="1659607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1327645" flipH="1">
              <a:off x="11274415" y="1723186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rot="1327645" flipH="1">
              <a:off x="11430776" y="1786764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 rot="1327645" flipH="1">
              <a:off x="10741754" y="1688810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 rot="1327645" flipH="1">
              <a:off x="10898115" y="1752389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 rot="1327645" flipH="1">
              <a:off x="11054476" y="1815968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rot="1327645" flipH="1">
              <a:off x="11210837" y="1879547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rot="1327645" flipH="1">
              <a:off x="11367197" y="1943125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3342005" y="383540"/>
            <a:ext cx="476885" cy="47688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3818890" y="460375"/>
            <a:ext cx="4554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三周现代学徒制小结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1644650" y="1347470"/>
            <a:ext cx="8944610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 </a:t>
            </a:r>
            <a:r>
              <a:rPr lang="en-US" altLang="zh-CN" sz="2000"/>
              <a:t>   </a:t>
            </a:r>
            <a:r>
              <a:rPr lang="zh-CN" altLang="en-US" sz="2000"/>
              <a:t>三周的现代学徒制，今天就是最后一天了。时间总是过得很快，感觉已经适应了这里的节奏，但是又要回到校园中去了。在玛格的这三个星期，我们都觉得学到了挺多的，同时也让我们知道了，工作是残酷的，不同于校园里，所以要更加的努力。在玛格这段时间</a:t>
            </a:r>
            <a:r>
              <a:rPr lang="zh-CN" altLang="en-US" sz="2000"/>
              <a:t>是我们最充实的一次实习。我们学会了如何在酷家乐中自己定制柜子，如何更好的完善自己的作品，也跑了好几次工地。从第一次量房的不熟练与不细心到后面的越来越熟练，速度也提上来了，真是应了沈总那句话：</a:t>
            </a:r>
            <a:r>
              <a:rPr lang="en-US" altLang="zh-CN" sz="2000"/>
              <a:t>“</a:t>
            </a:r>
            <a:r>
              <a:rPr lang="zh-CN" altLang="en-US" sz="2000"/>
              <a:t>世上无难事，只怕有心人。</a:t>
            </a:r>
            <a:r>
              <a:rPr lang="en-US" altLang="zh-CN" sz="2000"/>
              <a:t>”</a:t>
            </a:r>
            <a:r>
              <a:rPr lang="zh-CN" altLang="en-US" sz="2000"/>
              <a:t>我们很珍惜在这实习的机会，这里就像一个小家庭一样很温暖，氛围</a:t>
            </a:r>
            <a:r>
              <a:rPr lang="zh-CN" altLang="en-US" sz="2000" u="heavy"/>
              <a:t>也很好。在这里的时间都很愉快，但是快乐的时光总是很短暂，我们还是要和玛格说再见了。尽管有诸多的不舍，但是我们相信以后还是会有来这里工作的机会的，现在的告别是为了以后更好的相聚！加油吧！</a:t>
            </a:r>
            <a:endParaRPr lang="zh-CN" altLang="en-US" sz="2000" u="heav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wedge/>
      </p:transition>
    </mc:Choice>
    <mc:Fallback>
      <p:transition>
        <p:wedg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 rot="18900000">
            <a:off x="-1880906" y="-388955"/>
            <a:ext cx="7641145" cy="7623254"/>
          </a:xfrm>
          <a:custGeom>
            <a:avLst/>
            <a:gdLst>
              <a:gd name="connsiteX0" fmla="*/ 4849339 w 7641145"/>
              <a:gd name="connsiteY0" fmla="*/ 0 h 7623254"/>
              <a:gd name="connsiteX1" fmla="*/ 7641145 w 7641145"/>
              <a:gd name="connsiteY1" fmla="*/ 2791805 h 7623254"/>
              <a:gd name="connsiteX2" fmla="*/ 2773915 w 7641145"/>
              <a:gd name="connsiteY2" fmla="*/ 2791805 h 7623254"/>
              <a:gd name="connsiteX3" fmla="*/ 2773915 w 7641145"/>
              <a:gd name="connsiteY3" fmla="*/ 7623254 h 7623254"/>
              <a:gd name="connsiteX4" fmla="*/ 0 w 7641145"/>
              <a:gd name="connsiteY4" fmla="*/ 4849339 h 7623254"/>
              <a:gd name="connsiteX5" fmla="*/ 4849339 w 7641145"/>
              <a:gd name="connsiteY5" fmla="*/ 0 h 762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1145" h="7623254">
                <a:moveTo>
                  <a:pt x="4849339" y="0"/>
                </a:moveTo>
                <a:lnTo>
                  <a:pt x="7641145" y="2791805"/>
                </a:lnTo>
                <a:lnTo>
                  <a:pt x="2773915" y="2791805"/>
                </a:lnTo>
                <a:lnTo>
                  <a:pt x="2773915" y="7623254"/>
                </a:lnTo>
                <a:lnTo>
                  <a:pt x="0" y="4849339"/>
                </a:lnTo>
                <a:lnTo>
                  <a:pt x="48493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8900000">
            <a:off x="6773339" y="87029"/>
            <a:ext cx="6683941" cy="6683941"/>
          </a:xfrm>
          <a:prstGeom prst="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900000">
            <a:off x="7330436" y="87029"/>
            <a:ext cx="6683941" cy="6683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18900000">
            <a:off x="8073054" y="11622"/>
            <a:ext cx="6871866" cy="6840327"/>
          </a:xfrm>
          <a:prstGeom prst="rect">
            <a:avLst/>
          </a:pr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806251" y="2323789"/>
            <a:ext cx="3282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style</a:t>
            </a:r>
            <a:endParaRPr lang="en-US" altLang="zh-CN" sz="3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30613" y="2970120"/>
            <a:ext cx="3673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谢谢观看</a:t>
            </a:r>
            <a:endParaRPr lang="en-US" altLang="zh-CN" sz="5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82395" y="4011295"/>
            <a:ext cx="24168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汇报人：程平云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&amp;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杨平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02990" y="4011295"/>
            <a:ext cx="23431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汇报日期：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2021.12.10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18900000">
            <a:off x="9264939" y="96555"/>
            <a:ext cx="6683941" cy="6683941"/>
          </a:xfrm>
          <a:prstGeom prst="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900000">
            <a:off x="9812511" y="87030"/>
            <a:ext cx="6683941" cy="6683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 rot="18900000">
            <a:off x="-1249790" y="-1325146"/>
            <a:ext cx="9527997" cy="9508290"/>
          </a:xfrm>
          <a:custGeom>
            <a:avLst/>
            <a:gdLst>
              <a:gd name="connsiteX0" fmla="*/ 4849338 w 9527997"/>
              <a:gd name="connsiteY0" fmla="*/ 0 h 9508290"/>
              <a:gd name="connsiteX1" fmla="*/ 9527997 w 9527997"/>
              <a:gd name="connsiteY1" fmla="*/ 4678659 h 9508290"/>
              <a:gd name="connsiteX2" fmla="*/ 4658952 w 9527997"/>
              <a:gd name="connsiteY2" fmla="*/ 4678659 h 9508290"/>
              <a:gd name="connsiteX3" fmla="*/ 4658951 w 9527997"/>
              <a:gd name="connsiteY3" fmla="*/ 9508290 h 9508290"/>
              <a:gd name="connsiteX4" fmla="*/ 0 w 9527997"/>
              <a:gd name="connsiteY4" fmla="*/ 4849339 h 9508290"/>
              <a:gd name="connsiteX5" fmla="*/ 4849338 w 9527997"/>
              <a:gd name="connsiteY5" fmla="*/ 0 h 950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7997" h="9508290">
                <a:moveTo>
                  <a:pt x="4849338" y="0"/>
                </a:moveTo>
                <a:lnTo>
                  <a:pt x="9527997" y="4678659"/>
                </a:lnTo>
                <a:lnTo>
                  <a:pt x="4658952" y="4678659"/>
                </a:lnTo>
                <a:lnTo>
                  <a:pt x="4658951" y="9508290"/>
                </a:lnTo>
                <a:lnTo>
                  <a:pt x="0" y="4849339"/>
                </a:lnTo>
                <a:lnTo>
                  <a:pt x="4849338" y="0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0244577" y="1677954"/>
            <a:ext cx="2367956" cy="2902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s-ES" altLang="zh-CN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panose="020F0502020204030203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4446296" y="2679344"/>
            <a:ext cx="12096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298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施工图</a:t>
            </a:r>
            <a:endParaRPr lang="zh-CN" altLang="en-US" sz="2400" spc="298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4446296" y="3428999"/>
            <a:ext cx="2889767" cy="79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Donec lectus turpis, consectetur ac porttitor</a:t>
            </a:r>
            <a:endParaRPr lang="en-US" sz="105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270" y="3139440"/>
            <a:ext cx="35445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镜湖湾现场施工图片</a:t>
            </a:r>
            <a:endParaRPr lang="zh-CN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540" y="-14605"/>
            <a:ext cx="12190095" cy="6892290"/>
          </a:xfrm>
          <a:prstGeom prst="rect">
            <a:avLst/>
          </a:prstGeom>
          <a:solidFill>
            <a:srgbClr val="5AAC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3200000" flipV="1">
            <a:off x="1602105" y="-669290"/>
            <a:ext cx="8923655" cy="8246745"/>
          </a:xfrm>
          <a:prstGeom prst="rect">
            <a:avLst/>
          </a:prstGeom>
          <a:noFill/>
          <a:ln w="127000">
            <a:solidFill>
              <a:srgbClr val="C1C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0020000">
            <a:off x="3008630" y="768985"/>
            <a:ext cx="7846695" cy="5269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5" name="图片 4" descr="C:\Users\Administrator\Desktop\b8cd04c6c575ede47afb2b68667f284 - 副本.jpgb8cd04c6c575ede47afb2b68667f284 - 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16200000">
            <a:off x="3941445" y="-735965"/>
            <a:ext cx="6179820" cy="82372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8600" y="292735"/>
            <a:ext cx="26841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镜湖湾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厨房手绘图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086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7505065" y="1892300"/>
            <a:ext cx="2748915" cy="299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id-ID" dirty="0"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今天我们去了镜湖湾的一个还在施工的别墅。由于是第一次出去量房，还是有很多的不足之处。然后我们下楼量了一楼厨房的插座具体位置，画了一个插座的精量</a:t>
            </a:r>
            <a:r>
              <a:rPr lang="zh-CN" altLang="id-ID" dirty="0"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图。</a:t>
            </a:r>
            <a:endParaRPr lang="zh-CN" altLang="id-ID" dirty="0"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cxnSp>
        <p:nvCxnSpPr>
          <p:cNvPr id="4" name="Straight Connector 6"/>
          <p:cNvCxnSpPr/>
          <p:nvPr/>
        </p:nvCxnSpPr>
        <p:spPr>
          <a:xfrm>
            <a:off x="7504902" y="5300772"/>
            <a:ext cx="468709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/>
          <p:nvPr/>
        </p:nvSpPr>
        <p:spPr>
          <a:xfrm>
            <a:off x="7504901" y="1326244"/>
            <a:ext cx="3111059" cy="6217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 spc="300" dirty="0">
                <a:solidFill>
                  <a:srgbClr val="0404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Medium" panose="020F0502020204030203" pitchFamily="34" charset="0"/>
              </a:rPr>
              <a:t>工地日</a:t>
            </a:r>
            <a:r>
              <a:rPr lang="zh-CN" altLang="en-US" sz="3200" b="1" spc="300" dirty="0">
                <a:solidFill>
                  <a:srgbClr val="0404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charset="0"/>
              </a:rPr>
              <a:t></a:t>
            </a:r>
            <a:endParaRPr lang="zh-CN" altLang="en-US" sz="3200" b="1" spc="300" dirty="0">
              <a:solidFill>
                <a:srgbClr val="0404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charset="0"/>
            </a:endParaRPr>
          </a:p>
        </p:txBody>
      </p:sp>
      <p:pic>
        <p:nvPicPr>
          <p:cNvPr id="8" name="图片 7" descr="C:\Users\Administrator\Desktop\新建文件夹\25cac6386cd70ef407ee053a3e3a215.jpg25cac6386cd70ef407ee053a3e3a2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42975" y="535305"/>
            <a:ext cx="5280025" cy="585851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690995" y="1315720"/>
            <a:ext cx="5456555" cy="5506720"/>
          </a:xfrm>
          <a:prstGeom prst="rect">
            <a:avLst/>
          </a:prstGeom>
          <a:solidFill>
            <a:srgbClr val="5AACA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020" y="367665"/>
            <a:ext cx="5501005" cy="4668520"/>
          </a:xfrm>
          <a:prstGeom prst="rect">
            <a:avLst/>
          </a:prstGeom>
          <a:solidFill>
            <a:srgbClr val="5AACAE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25"/>
          <p:cNvSpPr/>
          <p:nvPr/>
        </p:nvSpPr>
        <p:spPr>
          <a:xfrm>
            <a:off x="6800215" y="673735"/>
            <a:ext cx="266065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二楼原始结构图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屏幕截图 2020-12-25 0935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4040" y="186690"/>
            <a:ext cx="1161415" cy="987425"/>
          </a:xfrm>
          <a:prstGeom prst="rect">
            <a:avLst/>
          </a:prstGeom>
        </p:spPr>
      </p:pic>
      <p:pic>
        <p:nvPicPr>
          <p:cNvPr id="6" name="图片 5" descr="C:\Users\Administrator\Desktop\4b5bd9076a6418785530846b96b71dd.jpg4b5bd9076a6418785530846b96b71d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776288" y="38735"/>
            <a:ext cx="3995420" cy="5325745"/>
          </a:xfrm>
          <a:prstGeom prst="rect">
            <a:avLst/>
          </a:prstGeom>
        </p:spPr>
      </p:pic>
      <p:pic>
        <p:nvPicPr>
          <p:cNvPr id="8" name="图片 7" descr="C:\Users\Administrator\Desktop\5.jpg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42430" y="1706563"/>
            <a:ext cx="5354320" cy="4723765"/>
          </a:xfrm>
          <a:prstGeom prst="rect">
            <a:avLst/>
          </a:prstGeom>
        </p:spPr>
      </p:pic>
      <p:sp>
        <p:nvSpPr>
          <p:cNvPr id="9" name="矩形 25"/>
          <p:cNvSpPr/>
          <p:nvPr/>
        </p:nvSpPr>
        <p:spPr>
          <a:xfrm>
            <a:off x="6815455" y="186690"/>
            <a:ext cx="216217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镜湖湾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125" y="5231765"/>
            <a:ext cx="5461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</a:t>
            </a:r>
            <a:r>
              <a:rPr lang="zh-CN" altLang="en-US"/>
              <a:t>这是一个未完成的</a:t>
            </a:r>
            <a:r>
              <a:rPr lang="en-US" altLang="zh-CN"/>
              <a:t>cad</a:t>
            </a:r>
            <a:r>
              <a:rPr lang="zh-CN" altLang="en-US"/>
              <a:t>原始结构图。可能由于这是我们来企业第一次出去量房，还是存在很多的不足，量尺寸的时候也没有很准确，所以等我们回企业的时候，在</a:t>
            </a:r>
            <a:r>
              <a:rPr lang="en-US" altLang="zh-CN"/>
              <a:t>cad</a:t>
            </a:r>
            <a:r>
              <a:rPr lang="zh-CN" altLang="en-US"/>
              <a:t>绘制中并没有把这个房型完整的</a:t>
            </a:r>
            <a:r>
              <a:rPr lang="zh-CN" altLang="en-US"/>
              <a:t>画出来。</a:t>
            </a:r>
            <a:endParaRPr lang="zh-CN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18900000">
            <a:off x="8950614" y="87030"/>
            <a:ext cx="6683941" cy="6683941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900000">
            <a:off x="9572481" y="87030"/>
            <a:ext cx="6683941" cy="6683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 rot="18900000">
            <a:off x="-1420560" y="-1325238"/>
            <a:ext cx="9528175" cy="9508490"/>
          </a:xfrm>
          <a:custGeom>
            <a:avLst/>
            <a:gdLst>
              <a:gd name="connsiteX0" fmla="*/ 7637 w 15005"/>
              <a:gd name="connsiteY0" fmla="*/ 0 h 14974"/>
              <a:gd name="connsiteX1" fmla="*/ 14979 w 15005"/>
              <a:gd name="connsiteY1" fmla="*/ 7333 h 14974"/>
              <a:gd name="connsiteX2" fmla="*/ 15005 w 15005"/>
              <a:gd name="connsiteY2" fmla="*/ 7368 h 14974"/>
              <a:gd name="connsiteX3" fmla="*/ 7337 w 15005"/>
              <a:gd name="connsiteY3" fmla="*/ 7368 h 14974"/>
              <a:gd name="connsiteX4" fmla="*/ 7337 w 15005"/>
              <a:gd name="connsiteY4" fmla="*/ 14974 h 14974"/>
              <a:gd name="connsiteX5" fmla="*/ 0 w 15005"/>
              <a:gd name="connsiteY5" fmla="*/ 7637 h 14974"/>
              <a:gd name="connsiteX6" fmla="*/ 7637 w 15005"/>
              <a:gd name="connsiteY6" fmla="*/ 0 h 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5" h="14974">
                <a:moveTo>
                  <a:pt x="7637" y="0"/>
                </a:moveTo>
                <a:lnTo>
                  <a:pt x="14979" y="7333"/>
                </a:lnTo>
                <a:lnTo>
                  <a:pt x="15005" y="7368"/>
                </a:lnTo>
                <a:lnTo>
                  <a:pt x="7337" y="7368"/>
                </a:lnTo>
                <a:lnTo>
                  <a:pt x="7337" y="14974"/>
                </a:lnTo>
                <a:lnTo>
                  <a:pt x="0" y="7637"/>
                </a:lnTo>
                <a:lnTo>
                  <a:pt x="7637" y="0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9829287" y="1657634"/>
            <a:ext cx="2367956" cy="2902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s-ES" altLang="zh-CN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panose="020F0502020204030203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4349141" y="2942234"/>
            <a:ext cx="18942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298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施工图介绍</a:t>
            </a:r>
            <a:endParaRPr lang="zh-CN" altLang="en-US" sz="2400" spc="298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25"/>
          <p:cNvSpPr/>
          <p:nvPr/>
        </p:nvSpPr>
        <p:spPr>
          <a:xfrm>
            <a:off x="4349141" y="3402190"/>
            <a:ext cx="3600759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同悦境园现场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4349141" y="3881119"/>
            <a:ext cx="2889767" cy="79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Donec lectus turpis, consectetur ac porttitor</a:t>
            </a:r>
            <a:endParaRPr lang="en-US" sz="105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665370" y="4840536"/>
            <a:ext cx="1459503" cy="1459503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245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790" y="1383665"/>
            <a:ext cx="5402580" cy="48653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03200" sx="101000" sy="101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245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22214" y="4895551"/>
            <a:ext cx="1459503" cy="1459503"/>
          </a:xfrm>
          <a:prstGeom prst="ellipse">
            <a:avLst/>
          </a:prstGeom>
          <a:solidFill>
            <a:schemeClr val="accent2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245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741754" y="1063367"/>
            <a:ext cx="1020419" cy="1020419"/>
            <a:chOff x="10741754" y="1063367"/>
            <a:chExt cx="1020419" cy="1020419"/>
          </a:xfrm>
        </p:grpSpPr>
        <p:sp>
          <p:nvSpPr>
            <p:cNvPr id="9" name="椭圆 8"/>
            <p:cNvSpPr/>
            <p:nvPr/>
          </p:nvSpPr>
          <p:spPr>
            <a:xfrm rot="1327645" flipH="1">
              <a:off x="10996069" y="1063367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327645" flipH="1">
              <a:off x="11152430" y="1126946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1327645" flipH="1">
              <a:off x="11308791" y="1190525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327645" flipH="1">
              <a:off x="11465151" y="1254103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327645" flipH="1">
              <a:off x="11621512" y="1317682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27645" flipH="1">
              <a:off x="10932490" y="1219728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1327645" flipH="1">
              <a:off x="11088851" y="1283307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327645" flipH="1">
              <a:off x="11245212" y="1346885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327645" flipH="1">
              <a:off x="11401573" y="1410464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327645" flipH="1">
              <a:off x="11557934" y="1474043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rot="1327645" flipH="1">
              <a:off x="10868912" y="1376089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1327645" flipH="1">
              <a:off x="11025272" y="1439668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rot="1327645" flipH="1">
              <a:off x="11181633" y="1503246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rot="1327645" flipH="1">
              <a:off x="11337994" y="1566825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rot="1327645" flipH="1">
              <a:off x="11494355" y="1630404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 rot="1327645" flipH="1">
              <a:off x="10805333" y="1532450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rot="1327645" flipH="1">
              <a:off x="10961694" y="1596028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327645" flipH="1">
              <a:off x="11118055" y="1659607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1327645" flipH="1">
              <a:off x="11274415" y="1723186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rot="1327645" flipH="1">
              <a:off x="11430776" y="1786764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 rot="1327645" flipH="1">
              <a:off x="10741754" y="1688810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 rot="1327645" flipH="1">
              <a:off x="10898115" y="1752389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 rot="1327645" flipH="1">
              <a:off x="11054476" y="1815968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rot="1327645" flipH="1">
              <a:off x="11210837" y="1879547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rot="1327645" flipH="1">
              <a:off x="11367197" y="1943125"/>
              <a:ext cx="140661" cy="1406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6367780" y="1399540"/>
            <a:ext cx="5382260" cy="48679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srgbClr val="1245FF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1245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4" descr="C:\Users\Administrator\Desktop\1bfda2f4ad585d053634a0f3371deac.jpg1bfda2f4ad585d053634a0f3371deac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16200000">
            <a:off x="1307465" y="1322705"/>
            <a:ext cx="3745230" cy="4992370"/>
          </a:xfrm>
          <a:prstGeom prst="rect">
            <a:avLst/>
          </a:prstGeom>
        </p:spPr>
      </p:pic>
      <p:pic>
        <p:nvPicPr>
          <p:cNvPr id="46" name="图片 45" descr="C:\Users\Administrator\Desktop\c9608993653cecf06b3eab2925bbf99.jpgc9608993653cecf06b3eab2925bbf9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7198360" y="1322705"/>
            <a:ext cx="3745230" cy="4992370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6124575" y="822960"/>
            <a:ext cx="1185545" cy="118554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17500" y="857885"/>
            <a:ext cx="1186815" cy="11868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317500" y="250190"/>
            <a:ext cx="3729355" cy="6076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464185" y="362585"/>
            <a:ext cx="6671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同悦镜</a:t>
            </a:r>
            <a:r>
              <a:rPr lang="zh-CN" altLang="en-US" sz="2400">
                <a:solidFill>
                  <a:schemeClr val="bg1"/>
                </a:solidFill>
              </a:rPr>
              <a:t>园原始结构手绘图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wedge/>
      </p:transition>
    </mc:Choice>
    <mc:Fallback>
      <p:transition>
        <p:wedg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/>
          <p:nvPr/>
        </p:nvSpPr>
        <p:spPr>
          <a:xfrm>
            <a:off x="6985" y="3313430"/>
            <a:ext cx="12185015" cy="5105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5057775" y="3107055"/>
            <a:ext cx="19888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ZE</a:t>
            </a:r>
            <a:r>
              <a:rPr lang="id-ID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endParaRPr lang="en-ID" sz="5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976599" y="4066350"/>
            <a:ext cx="179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2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en-US" altLang="zh-CN" b="1" spc="298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7203" y="503827"/>
            <a:ext cx="3428365" cy="691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spc="298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同悦镜园</a:t>
            </a:r>
            <a:r>
              <a:rPr lang="en-US" altLang="zh-CN" sz="2600" spc="298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cad</a:t>
            </a:r>
            <a:r>
              <a:rPr lang="zh-CN" altLang="en-US" sz="2600" spc="298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平面图</a:t>
            </a:r>
            <a:endParaRPr lang="zh-CN" altLang="en-US" sz="2600" spc="298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a84c49c8d2b38272224add540cc46a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777" b="3082"/>
          <a:stretch>
            <a:fillRect/>
          </a:stretch>
        </p:blipFill>
        <p:spPr>
          <a:xfrm>
            <a:off x="3393440" y="75565"/>
            <a:ext cx="5619750" cy="3015615"/>
          </a:xfrm>
          <a:prstGeom prst="rect">
            <a:avLst/>
          </a:prstGeom>
        </p:spPr>
      </p:pic>
      <p:pic>
        <p:nvPicPr>
          <p:cNvPr id="3" name="图片 2" descr="屏幕截图 2021-12-10 0938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209" t="4781" r="3309" b="4760"/>
          <a:stretch>
            <a:fillRect/>
          </a:stretch>
        </p:blipFill>
        <p:spPr>
          <a:xfrm>
            <a:off x="3326765" y="4028440"/>
            <a:ext cx="5753735" cy="276352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ags/tag1.xml><?xml version="1.0" encoding="utf-8"?>
<p:tagLst xmlns:p="http://schemas.openxmlformats.org/presentationml/2006/main">
  <p:tag name="KSO_WM_UNIT_PLACING_PICTURE_USER_VIEWPORT" val="{&quot;height&quot;:7536,&quot;width&quot;:11232}"/>
</p:tagLst>
</file>

<file path=ppt/tags/tag2.xml><?xml version="1.0" encoding="utf-8"?>
<p:tagLst xmlns:p="http://schemas.openxmlformats.org/presentationml/2006/main">
  <p:tag name="KSO_WM_UNIT_PLACING_PICTURE_USER_VIEWPORT" val="{&quot;height&quot;:6135,&quot;width&quot;:13155}"/>
</p:tagLst>
</file>

<file path=ppt/tags/tag3.xml><?xml version="1.0" encoding="utf-8"?>
<p:tagLst xmlns:p="http://schemas.openxmlformats.org/presentationml/2006/main">
  <p:tag name="KSO_WM_UNIT_PLACING_PICTURE_USER_VIEWPORT" val="{&quot;height&quot;:15840,&quot;width&quot;:15840}"/>
</p:tagLst>
</file>

<file path=ppt/tags/tag4.xml><?xml version="1.0" encoding="utf-8"?>
<p:tagLst xmlns:p="http://schemas.openxmlformats.org/presentationml/2006/main">
  <p:tag name="KSO_WM_UNIT_PLACING_PICTURE_USER_VIEWPORT" val="{&quot;height&quot;:15840,&quot;width&quot;:15840}"/>
</p:tagLst>
</file>

<file path=ppt/tags/tag5.xml><?xml version="1.0" encoding="utf-8"?>
<p:tagLst xmlns:p="http://schemas.openxmlformats.org/presentationml/2006/main">
  <p:tag name="KSO_WM_UNIT_PLACING_PICTURE_USER_VIEWPORT" val="{&quot;height&quot;:15840,&quot;width&quot;:15840}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张大佬御用配色，三">
      <a:dk1>
        <a:sysClr val="windowText" lastClr="000000"/>
      </a:dk1>
      <a:lt1>
        <a:sysClr val="window" lastClr="FFFFFF"/>
      </a:lt1>
      <a:dk2>
        <a:srgbClr val="2B3441"/>
      </a:dk2>
      <a:lt2>
        <a:srgbClr val="D1EAF7"/>
      </a:lt2>
      <a:accent1>
        <a:srgbClr val="5AACAE"/>
      </a:accent1>
      <a:accent2>
        <a:srgbClr val="C1C1B7"/>
      </a:accent2>
      <a:accent3>
        <a:srgbClr val="B88650"/>
      </a:accent3>
      <a:accent4>
        <a:srgbClr val="777777"/>
      </a:accent4>
      <a:accent5>
        <a:srgbClr val="565656"/>
      </a:accent5>
      <a:accent6>
        <a:srgbClr val="525252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1588</Words>
  <Application>WPS 演示</Application>
  <PresentationFormat>宽屏</PresentationFormat>
  <Paragraphs>133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思源黑体</vt:lpstr>
      <vt:lpstr>黑体</vt:lpstr>
      <vt:lpstr>Lato Medium</vt:lpstr>
      <vt:lpstr>Calibri</vt:lpstr>
      <vt:lpstr>Lato</vt:lpstr>
      <vt:lpstr>Wingdings</vt:lpstr>
      <vt:lpstr>Lato Light</vt:lpstr>
      <vt:lpstr>等线</vt:lpstr>
      <vt:lpstr>Arial Unicode MS</vt:lpstr>
      <vt:lpstr>等线 Light</vt:lpstr>
      <vt:lpstr>Aharoni</vt:lpstr>
      <vt:lpstr>Yu Gothic UI Semibold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</cp:revision>
  <dcterms:created xsi:type="dcterms:W3CDTF">2020-03-31T07:29:00Z</dcterms:created>
  <dcterms:modified xsi:type="dcterms:W3CDTF">2021-12-10T04:30:27Z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C02C957FFA6F42ACA06D49D9DDAC539C</vt:lpwstr>
  </property>
</Properties>
</file>