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 id="2147483698" r:id="rId5"/>
  </p:sldMasterIdLst>
  <p:notesMasterIdLst>
    <p:notesMasterId r:id="rId10"/>
  </p:notesMasterIdLst>
  <p:sldIdLst>
    <p:sldId id="303" r:id="rId6"/>
    <p:sldId id="256" r:id="rId7"/>
    <p:sldId id="284" r:id="rId8"/>
    <p:sldId id="309" r:id="rId9"/>
    <p:sldId id="305" r:id="rId11"/>
    <p:sldId id="306" r:id="rId12"/>
    <p:sldId id="307" r:id="rId13"/>
    <p:sldId id="315" r:id="rId14"/>
    <p:sldId id="317" r:id="rId15"/>
    <p:sldId id="318" r:id="rId16"/>
    <p:sldId id="319" r:id="rId17"/>
    <p:sldId id="314" r:id="rId18"/>
    <p:sldId id="320" r:id="rId19"/>
    <p:sldId id="313" r:id="rId20"/>
  </p:sldIdLst>
  <p:sldSz cx="11522075"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81e2c358-252b-4ef7-9785-413a0dccd1c9}">
          <p14:sldIdLst>
            <p14:sldId id="303"/>
            <p14:sldId id="256"/>
            <p14:sldId id="284"/>
            <p14:sldId id="305"/>
            <p14:sldId id="306"/>
            <p14:sldId id="307"/>
            <p14:sldId id="315"/>
            <p14:sldId id="317"/>
            <p14:sldId id="318"/>
            <p14:sldId id="319"/>
            <p14:sldId id="314"/>
            <p14:sldId id="320"/>
            <p14:sldId id="313"/>
            <p14:sldId id="30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8" d="100"/>
          <a:sy n="108" d="100"/>
        </p:scale>
        <p:origin x="-864" y="-84"/>
      </p:cViewPr>
      <p:guideLst>
        <p:guide orient="horz" pos="2179"/>
        <p:guide pos="36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829794" y="1143000"/>
            <a:ext cx="519841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30263" y="1143000"/>
            <a:ext cx="519747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830263" y="1143000"/>
            <a:ext cx="519747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2.jpeg"/><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2.jpeg"/><Relationship Id="rId12" Type="http://schemas.openxmlformats.org/officeDocument/2006/relationships/tags" Target="../tags/tag58.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image" Target="../media/image1.jpeg"/><Relationship Id="rId12" Type="http://schemas.openxmlformats.org/officeDocument/2006/relationships/tags" Target="../tags/tag72.xml"/><Relationship Id="rId11" Type="http://schemas.openxmlformats.org/officeDocument/2006/relationships/tags" Target="../tags/tag71.xml"/><Relationship Id="rId10" Type="http://schemas.openxmlformats.org/officeDocument/2006/relationships/tags" Target="../tags/tag7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2.jpeg"/><Relationship Id="rId2" Type="http://schemas.openxmlformats.org/officeDocument/2006/relationships/tags" Target="../tags/tag7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2.jpeg"/><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9" Type="http://schemas.openxmlformats.org/officeDocument/2006/relationships/tags" Target="../tags/tag152.xml"/><Relationship Id="rId28" Type="http://schemas.openxmlformats.org/officeDocument/2006/relationships/tags" Target="../tags/tag151.xml"/><Relationship Id="rId27" Type="http://schemas.openxmlformats.org/officeDocument/2006/relationships/tags" Target="../tags/tag150.xml"/><Relationship Id="rId26" Type="http://schemas.openxmlformats.org/officeDocument/2006/relationships/tags" Target="../tags/tag149.xml"/><Relationship Id="rId25" Type="http://schemas.openxmlformats.org/officeDocument/2006/relationships/tags" Target="../tags/tag148.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tags" Target="../tags/tag125.xml"/><Relationship Id="rId19" Type="http://schemas.openxmlformats.org/officeDocument/2006/relationships/tags" Target="../tags/tag142.xml"/><Relationship Id="rId18" Type="http://schemas.openxmlformats.org/officeDocument/2006/relationships/tags" Target="../tags/tag141.xml"/><Relationship Id="rId17" Type="http://schemas.openxmlformats.org/officeDocument/2006/relationships/tags" Target="../tags/tag140.xml"/><Relationship Id="rId16" Type="http://schemas.openxmlformats.org/officeDocument/2006/relationships/tags" Target="../tags/tag139.xml"/><Relationship Id="rId15" Type="http://schemas.openxmlformats.org/officeDocument/2006/relationships/tags" Target="../tags/tag138.xml"/><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1" Type="http://schemas.openxmlformats.org/officeDocument/2006/relationships/tags" Target="../tags/tag162.xml"/><Relationship Id="rId10" Type="http://schemas.openxmlformats.org/officeDocument/2006/relationships/tags" Target="../tags/tag16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7" Type="http://schemas.openxmlformats.org/officeDocument/2006/relationships/tags" Target="../tags/tag188.xml"/><Relationship Id="rId26" Type="http://schemas.openxmlformats.org/officeDocument/2006/relationships/tags" Target="../tags/tag187.xml"/><Relationship Id="rId25" Type="http://schemas.openxmlformats.org/officeDocument/2006/relationships/tags" Target="../tags/tag186.xml"/><Relationship Id="rId24" Type="http://schemas.openxmlformats.org/officeDocument/2006/relationships/tags" Target="../tags/tag185.xml"/><Relationship Id="rId23" Type="http://schemas.openxmlformats.org/officeDocument/2006/relationships/tags" Target="../tags/tag184.xml"/><Relationship Id="rId22" Type="http://schemas.openxmlformats.org/officeDocument/2006/relationships/tags" Target="../tags/tag183.xml"/><Relationship Id="rId21" Type="http://schemas.openxmlformats.org/officeDocument/2006/relationships/tags" Target="../tags/tag182.xml"/><Relationship Id="rId20" Type="http://schemas.openxmlformats.org/officeDocument/2006/relationships/tags" Target="../tags/tag181.xml"/><Relationship Id="rId2" Type="http://schemas.openxmlformats.org/officeDocument/2006/relationships/tags" Target="../tags/tag163.xml"/><Relationship Id="rId19" Type="http://schemas.openxmlformats.org/officeDocument/2006/relationships/tags" Target="../tags/tag180.xml"/><Relationship Id="rId18" Type="http://schemas.openxmlformats.org/officeDocument/2006/relationships/tags" Target="../tags/tag179.xml"/><Relationship Id="rId17" Type="http://schemas.openxmlformats.org/officeDocument/2006/relationships/tags" Target="../tags/tag178.xml"/><Relationship Id="rId16" Type="http://schemas.openxmlformats.org/officeDocument/2006/relationships/tags" Target="../tags/tag177.xml"/><Relationship Id="rId15" Type="http://schemas.openxmlformats.org/officeDocument/2006/relationships/tags" Target="../tags/tag176.xml"/><Relationship Id="rId14" Type="http://schemas.openxmlformats.org/officeDocument/2006/relationships/tags" Target="../tags/tag175.xml"/><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96.xml"/><Relationship Id="rId8" Type="http://schemas.openxmlformats.org/officeDocument/2006/relationships/tags" Target="../tags/tag195.xml"/><Relationship Id="rId7" Type="http://schemas.openxmlformats.org/officeDocument/2006/relationships/tags" Target="../tags/tag194.xml"/><Relationship Id="rId6" Type="http://schemas.openxmlformats.org/officeDocument/2006/relationships/tags" Target="../tags/tag193.xml"/><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2" Type="http://schemas.openxmlformats.org/officeDocument/2006/relationships/tags" Target="../tags/tag199.xml"/><Relationship Id="rId11" Type="http://schemas.openxmlformats.org/officeDocument/2006/relationships/tags" Target="../tags/tag198.xml"/><Relationship Id="rId10" Type="http://schemas.openxmlformats.org/officeDocument/2006/relationships/tags" Target="../tags/tag197.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4" Type="http://schemas.openxmlformats.org/officeDocument/2006/relationships/tags" Target="../tags/tag212.xml"/><Relationship Id="rId13" Type="http://schemas.openxmlformats.org/officeDocument/2006/relationships/tags" Target="../tags/tag211.xml"/><Relationship Id="rId12" Type="http://schemas.openxmlformats.org/officeDocument/2006/relationships/tags" Target="../tags/tag21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5" Type="http://schemas.openxmlformats.org/officeDocument/2006/relationships/tags" Target="../tags/tag236.xml"/><Relationship Id="rId24" Type="http://schemas.openxmlformats.org/officeDocument/2006/relationships/tags" Target="../tags/tag235.xml"/><Relationship Id="rId23" Type="http://schemas.openxmlformats.org/officeDocument/2006/relationships/tags" Target="../tags/tag234.xml"/><Relationship Id="rId22" Type="http://schemas.openxmlformats.org/officeDocument/2006/relationships/tags" Target="../tags/tag233.xml"/><Relationship Id="rId21" Type="http://schemas.openxmlformats.org/officeDocument/2006/relationships/tags" Target="../tags/tag232.xml"/><Relationship Id="rId20" Type="http://schemas.openxmlformats.org/officeDocument/2006/relationships/tags" Target="../tags/tag231.xml"/><Relationship Id="rId2" Type="http://schemas.openxmlformats.org/officeDocument/2006/relationships/tags" Target="../tags/tag213.xml"/><Relationship Id="rId19" Type="http://schemas.openxmlformats.org/officeDocument/2006/relationships/tags" Target="../tags/tag230.xml"/><Relationship Id="rId18" Type="http://schemas.openxmlformats.org/officeDocument/2006/relationships/tags" Target="../tags/tag229.xml"/><Relationship Id="rId17" Type="http://schemas.openxmlformats.org/officeDocument/2006/relationships/tags" Target="../tags/tag228.xml"/><Relationship Id="rId16" Type="http://schemas.openxmlformats.org/officeDocument/2006/relationships/tags" Target="../tags/tag227.xml"/><Relationship Id="rId15" Type="http://schemas.openxmlformats.org/officeDocument/2006/relationships/tags" Target="../tags/tag226.xml"/><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47.xml"/><Relationship Id="rId8" Type="http://schemas.openxmlformats.org/officeDocument/2006/relationships/tags" Target="../tags/tag246.xml"/><Relationship Id="rId7" Type="http://schemas.openxmlformats.org/officeDocument/2006/relationships/tags" Target="../tags/tag245.xml"/><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tags" Target="../tags/tag240.xml"/><Relationship Id="rId12" Type="http://schemas.openxmlformats.org/officeDocument/2006/relationships/tags" Target="../tags/tag250.xml"/><Relationship Id="rId11" Type="http://schemas.openxmlformats.org/officeDocument/2006/relationships/tags" Target="../tags/tag249.xml"/><Relationship Id="rId10" Type="http://schemas.openxmlformats.org/officeDocument/2006/relationships/tags" Target="../tags/tag24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2" Type="http://schemas.openxmlformats.org/officeDocument/2006/relationships/tags" Target="../tags/tag261.xml"/><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 Type="http://schemas.openxmlformats.org/officeDocument/2006/relationships/tags" Target="../tags/tag263.xml"/><Relationship Id="rId2" Type="http://schemas.openxmlformats.org/officeDocument/2006/relationships/tags" Target="../tags/tag26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79.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7" Type="http://schemas.openxmlformats.org/officeDocument/2006/relationships/tags" Target="../tags/tag297.xml"/><Relationship Id="rId26" Type="http://schemas.openxmlformats.org/officeDocument/2006/relationships/tags" Target="../tags/tag296.xml"/><Relationship Id="rId25" Type="http://schemas.openxmlformats.org/officeDocument/2006/relationships/tags" Target="../tags/tag295.xml"/><Relationship Id="rId24" Type="http://schemas.openxmlformats.org/officeDocument/2006/relationships/tags" Target="../tags/tag294.xml"/><Relationship Id="rId23" Type="http://schemas.openxmlformats.org/officeDocument/2006/relationships/tags" Target="../tags/tag293.xml"/><Relationship Id="rId22" Type="http://schemas.openxmlformats.org/officeDocument/2006/relationships/tags" Target="../tags/tag292.xml"/><Relationship Id="rId21" Type="http://schemas.openxmlformats.org/officeDocument/2006/relationships/tags" Target="../tags/tag291.xml"/><Relationship Id="rId20" Type="http://schemas.openxmlformats.org/officeDocument/2006/relationships/tags" Target="../tags/tag290.xml"/><Relationship Id="rId2" Type="http://schemas.openxmlformats.org/officeDocument/2006/relationships/tags" Target="../tags/tag272.xml"/><Relationship Id="rId19" Type="http://schemas.openxmlformats.org/officeDocument/2006/relationships/tags" Target="../tags/tag289.xml"/><Relationship Id="rId18" Type="http://schemas.openxmlformats.org/officeDocument/2006/relationships/tags" Target="../tags/tag288.xml"/><Relationship Id="rId17" Type="http://schemas.openxmlformats.org/officeDocument/2006/relationships/tags" Target="../tags/tag287.xml"/><Relationship Id="rId16" Type="http://schemas.openxmlformats.org/officeDocument/2006/relationships/tags" Target="../tags/tag286.xml"/><Relationship Id="rId15" Type="http://schemas.openxmlformats.org/officeDocument/2006/relationships/tags" Target="../tags/tag285.xml"/><Relationship Id="rId14" Type="http://schemas.openxmlformats.org/officeDocument/2006/relationships/tags" Target="../tags/tag284.xml"/><Relationship Id="rId13" Type="http://schemas.openxmlformats.org/officeDocument/2006/relationships/tags" Target="../tags/tag283.xml"/><Relationship Id="rId12" Type="http://schemas.openxmlformats.org/officeDocument/2006/relationships/tags" Target="../tags/tag282.xml"/><Relationship Id="rId11" Type="http://schemas.openxmlformats.org/officeDocument/2006/relationships/tags" Target="../tags/tag281.xml"/><Relationship Id="rId10" Type="http://schemas.openxmlformats.org/officeDocument/2006/relationships/tags" Target="../tags/tag280.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305.xml"/><Relationship Id="rId8" Type="http://schemas.openxmlformats.org/officeDocument/2006/relationships/tags" Target="../tags/tag304.xml"/><Relationship Id="rId7" Type="http://schemas.openxmlformats.org/officeDocument/2006/relationships/tags" Target="../tags/tag303.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0" Type="http://schemas.openxmlformats.org/officeDocument/2006/relationships/tags" Target="../tags/tag306.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25.xml"/><Relationship Id="rId8" Type="http://schemas.openxmlformats.org/officeDocument/2006/relationships/tags" Target="../tags/tag324.xml"/><Relationship Id="rId7" Type="http://schemas.openxmlformats.org/officeDocument/2006/relationships/tags" Target="../tags/tag323.xml"/><Relationship Id="rId6" Type="http://schemas.openxmlformats.org/officeDocument/2006/relationships/tags" Target="../tags/tag322.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3" Type="http://schemas.openxmlformats.org/officeDocument/2006/relationships/tags" Target="../tags/tag329.xml"/><Relationship Id="rId12" Type="http://schemas.openxmlformats.org/officeDocument/2006/relationships/tags" Target="../tags/tag328.xml"/><Relationship Id="rId11" Type="http://schemas.openxmlformats.org/officeDocument/2006/relationships/tags" Target="../tags/tag327.xml"/><Relationship Id="rId10" Type="http://schemas.openxmlformats.org/officeDocument/2006/relationships/tags" Target="../tags/tag32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3" Type="http://schemas.openxmlformats.org/officeDocument/2006/relationships/tags" Target="../tags/tag341.xml"/><Relationship Id="rId12" Type="http://schemas.openxmlformats.org/officeDocument/2006/relationships/tags" Target="../tags/tag340.xml"/><Relationship Id="rId11" Type="http://schemas.openxmlformats.org/officeDocument/2006/relationships/tags" Target="../tags/tag339.xml"/><Relationship Id="rId10" Type="http://schemas.openxmlformats.org/officeDocument/2006/relationships/tags" Target="../tags/tag338.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 Type="http://schemas.openxmlformats.org/officeDocument/2006/relationships/tags" Target="../tags/tag342.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61.xml"/><Relationship Id="rId8" Type="http://schemas.openxmlformats.org/officeDocument/2006/relationships/tags" Target="../tags/tag360.xml"/><Relationship Id="rId7" Type="http://schemas.openxmlformats.org/officeDocument/2006/relationships/tags" Target="../tags/tag359.xml"/><Relationship Id="rId6" Type="http://schemas.openxmlformats.org/officeDocument/2006/relationships/tags" Target="../tags/tag358.xml"/><Relationship Id="rId5" Type="http://schemas.openxmlformats.org/officeDocument/2006/relationships/tags" Target="../tags/tag357.xml"/><Relationship Id="rId4" Type="http://schemas.openxmlformats.org/officeDocument/2006/relationships/tags" Target="../tags/tag356.xml"/><Relationship Id="rId3" Type="http://schemas.openxmlformats.org/officeDocument/2006/relationships/tags" Target="../tags/tag355.xml"/><Relationship Id="rId2" Type="http://schemas.openxmlformats.org/officeDocument/2006/relationships/tags" Target="../tags/tag354.xml"/><Relationship Id="rId15" Type="http://schemas.openxmlformats.org/officeDocument/2006/relationships/tags" Target="../tags/tag367.xml"/><Relationship Id="rId14" Type="http://schemas.openxmlformats.org/officeDocument/2006/relationships/tags" Target="../tags/tag366.xml"/><Relationship Id="rId13" Type="http://schemas.openxmlformats.org/officeDocument/2006/relationships/tags" Target="../tags/tag365.xml"/><Relationship Id="rId12" Type="http://schemas.openxmlformats.org/officeDocument/2006/relationships/tags" Target="../tags/tag364.xml"/><Relationship Id="rId11" Type="http://schemas.openxmlformats.org/officeDocument/2006/relationships/tags" Target="../tags/tag363.xml"/><Relationship Id="rId10" Type="http://schemas.openxmlformats.org/officeDocument/2006/relationships/tags" Target="../tags/tag36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75.xml"/><Relationship Id="rId8" Type="http://schemas.openxmlformats.org/officeDocument/2006/relationships/tags" Target="../tags/tag374.xml"/><Relationship Id="rId7" Type="http://schemas.openxmlformats.org/officeDocument/2006/relationships/tags" Target="../tags/tag373.xml"/><Relationship Id="rId6" Type="http://schemas.openxmlformats.org/officeDocument/2006/relationships/tags" Target="../tags/tag372.xml"/><Relationship Id="rId5" Type="http://schemas.openxmlformats.org/officeDocument/2006/relationships/tags" Target="../tags/tag371.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tags" Target="../tags/tag386.xml"/><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tags" Target="../tags/tag383.xml"/><Relationship Id="rId29" Type="http://schemas.openxmlformats.org/officeDocument/2006/relationships/tags" Target="../tags/tag409.xml"/><Relationship Id="rId28" Type="http://schemas.openxmlformats.org/officeDocument/2006/relationships/tags" Target="../tags/tag408.xml"/><Relationship Id="rId27" Type="http://schemas.openxmlformats.org/officeDocument/2006/relationships/tags" Target="../tags/tag407.xml"/><Relationship Id="rId26" Type="http://schemas.openxmlformats.org/officeDocument/2006/relationships/tags" Target="../tags/tag406.xml"/><Relationship Id="rId25" Type="http://schemas.openxmlformats.org/officeDocument/2006/relationships/tags" Target="../tags/tag405.xml"/><Relationship Id="rId24" Type="http://schemas.openxmlformats.org/officeDocument/2006/relationships/tags" Target="../tags/tag404.xml"/><Relationship Id="rId23" Type="http://schemas.openxmlformats.org/officeDocument/2006/relationships/tags" Target="../tags/tag403.xml"/><Relationship Id="rId22" Type="http://schemas.openxmlformats.org/officeDocument/2006/relationships/tags" Target="../tags/tag402.xml"/><Relationship Id="rId21" Type="http://schemas.openxmlformats.org/officeDocument/2006/relationships/tags" Target="../tags/tag401.xml"/><Relationship Id="rId20" Type="http://schemas.openxmlformats.org/officeDocument/2006/relationships/tags" Target="../tags/tag400.xml"/><Relationship Id="rId2" Type="http://schemas.openxmlformats.org/officeDocument/2006/relationships/tags" Target="../tags/tag382.xml"/><Relationship Id="rId19" Type="http://schemas.openxmlformats.org/officeDocument/2006/relationships/tags" Target="../tags/tag399.xml"/><Relationship Id="rId18" Type="http://schemas.openxmlformats.org/officeDocument/2006/relationships/tags" Target="../tags/tag398.xml"/><Relationship Id="rId17" Type="http://schemas.openxmlformats.org/officeDocument/2006/relationships/tags" Target="../tags/tag397.xml"/><Relationship Id="rId16" Type="http://schemas.openxmlformats.org/officeDocument/2006/relationships/tags" Target="../tags/tag396.xml"/><Relationship Id="rId15" Type="http://schemas.openxmlformats.org/officeDocument/2006/relationships/tags" Target="../tags/tag395.xml"/><Relationship Id="rId14" Type="http://schemas.openxmlformats.org/officeDocument/2006/relationships/tags" Target="../tags/tag394.xml"/><Relationship Id="rId13" Type="http://schemas.openxmlformats.org/officeDocument/2006/relationships/tags" Target="../tags/tag393.xml"/><Relationship Id="rId12" Type="http://schemas.openxmlformats.org/officeDocument/2006/relationships/tags" Target="../tags/tag392.xml"/><Relationship Id="rId11" Type="http://schemas.openxmlformats.org/officeDocument/2006/relationships/tags" Target="../tags/tag391.xml"/><Relationship Id="rId10" Type="http://schemas.openxmlformats.org/officeDocument/2006/relationships/tags" Target="../tags/tag390.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417.xml"/><Relationship Id="rId8" Type="http://schemas.openxmlformats.org/officeDocument/2006/relationships/tags" Target="../tags/tag416.xml"/><Relationship Id="rId7" Type="http://schemas.openxmlformats.org/officeDocument/2006/relationships/tags" Target="../tags/tag415.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 Id="rId3" Type="http://schemas.openxmlformats.org/officeDocument/2006/relationships/tags" Target="../tags/tag411.xml"/><Relationship Id="rId2" Type="http://schemas.openxmlformats.org/officeDocument/2006/relationships/tags" Target="../tags/tag410.xml"/><Relationship Id="rId11" Type="http://schemas.openxmlformats.org/officeDocument/2006/relationships/tags" Target="../tags/tag419.xml"/><Relationship Id="rId10" Type="http://schemas.openxmlformats.org/officeDocument/2006/relationships/tags" Target="../tags/tag418.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427.xml"/><Relationship Id="rId8" Type="http://schemas.openxmlformats.org/officeDocument/2006/relationships/tags" Target="../tags/tag426.xml"/><Relationship Id="rId7" Type="http://schemas.openxmlformats.org/officeDocument/2006/relationships/tags" Target="../tags/tag425.xml"/><Relationship Id="rId6" Type="http://schemas.openxmlformats.org/officeDocument/2006/relationships/tags" Target="../tags/tag424.xml"/><Relationship Id="rId5" Type="http://schemas.openxmlformats.org/officeDocument/2006/relationships/tags" Target="../tags/tag423.xml"/><Relationship Id="rId4" Type="http://schemas.openxmlformats.org/officeDocument/2006/relationships/tags" Target="../tags/tag422.xml"/><Relationship Id="rId3" Type="http://schemas.openxmlformats.org/officeDocument/2006/relationships/tags" Target="../tags/tag421.xml"/><Relationship Id="rId27" Type="http://schemas.openxmlformats.org/officeDocument/2006/relationships/tags" Target="../tags/tag445.xml"/><Relationship Id="rId26" Type="http://schemas.openxmlformats.org/officeDocument/2006/relationships/tags" Target="../tags/tag444.xml"/><Relationship Id="rId25" Type="http://schemas.openxmlformats.org/officeDocument/2006/relationships/tags" Target="../tags/tag443.xml"/><Relationship Id="rId24" Type="http://schemas.openxmlformats.org/officeDocument/2006/relationships/tags" Target="../tags/tag442.xml"/><Relationship Id="rId23" Type="http://schemas.openxmlformats.org/officeDocument/2006/relationships/tags" Target="../tags/tag441.xml"/><Relationship Id="rId22" Type="http://schemas.openxmlformats.org/officeDocument/2006/relationships/tags" Target="../tags/tag440.xml"/><Relationship Id="rId21" Type="http://schemas.openxmlformats.org/officeDocument/2006/relationships/tags" Target="../tags/tag439.xml"/><Relationship Id="rId20" Type="http://schemas.openxmlformats.org/officeDocument/2006/relationships/tags" Target="../tags/tag438.xml"/><Relationship Id="rId2" Type="http://schemas.openxmlformats.org/officeDocument/2006/relationships/tags" Target="../tags/tag420.xml"/><Relationship Id="rId19" Type="http://schemas.openxmlformats.org/officeDocument/2006/relationships/tags" Target="../tags/tag437.xml"/><Relationship Id="rId18" Type="http://schemas.openxmlformats.org/officeDocument/2006/relationships/tags" Target="../tags/tag436.xml"/><Relationship Id="rId17" Type="http://schemas.openxmlformats.org/officeDocument/2006/relationships/tags" Target="../tags/tag435.xml"/><Relationship Id="rId16" Type="http://schemas.openxmlformats.org/officeDocument/2006/relationships/tags" Target="../tags/tag434.xml"/><Relationship Id="rId15" Type="http://schemas.openxmlformats.org/officeDocument/2006/relationships/tags" Target="../tags/tag433.xml"/><Relationship Id="rId14" Type="http://schemas.openxmlformats.org/officeDocument/2006/relationships/tags" Target="../tags/tag432.xml"/><Relationship Id="rId13" Type="http://schemas.openxmlformats.org/officeDocument/2006/relationships/tags" Target="../tags/tag431.xml"/><Relationship Id="rId12" Type="http://schemas.openxmlformats.org/officeDocument/2006/relationships/tags" Target="../tags/tag430.xml"/><Relationship Id="rId11" Type="http://schemas.openxmlformats.org/officeDocument/2006/relationships/tags" Target="../tags/tag429.xml"/><Relationship Id="rId10" Type="http://schemas.openxmlformats.org/officeDocument/2006/relationships/tags" Target="../tags/tag428.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453.xml"/><Relationship Id="rId8" Type="http://schemas.openxmlformats.org/officeDocument/2006/relationships/tags" Target="../tags/tag452.xml"/><Relationship Id="rId7" Type="http://schemas.openxmlformats.org/officeDocument/2006/relationships/tags" Target="../tags/tag451.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tags" Target="../tags/tag448.xml"/><Relationship Id="rId3" Type="http://schemas.openxmlformats.org/officeDocument/2006/relationships/tags" Target="../tags/tag447.xml"/><Relationship Id="rId2" Type="http://schemas.openxmlformats.org/officeDocument/2006/relationships/tags" Target="../tags/tag446.xml"/><Relationship Id="rId12" Type="http://schemas.openxmlformats.org/officeDocument/2006/relationships/tags" Target="../tags/tag456.xml"/><Relationship Id="rId11" Type="http://schemas.openxmlformats.org/officeDocument/2006/relationships/tags" Target="../tags/tag455.xml"/><Relationship Id="rId10" Type="http://schemas.openxmlformats.org/officeDocument/2006/relationships/tags" Target="../tags/tag454.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4" Type="http://schemas.openxmlformats.org/officeDocument/2006/relationships/tags" Target="../tags/tag469.xml"/><Relationship Id="rId13" Type="http://schemas.openxmlformats.org/officeDocument/2006/relationships/tags" Target="../tags/tag468.xml"/><Relationship Id="rId12" Type="http://schemas.openxmlformats.org/officeDocument/2006/relationships/tags" Target="../tags/tag467.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477.xml"/><Relationship Id="rId8" Type="http://schemas.openxmlformats.org/officeDocument/2006/relationships/tags" Target="../tags/tag476.xml"/><Relationship Id="rId7" Type="http://schemas.openxmlformats.org/officeDocument/2006/relationships/tags" Target="../tags/tag475.xml"/><Relationship Id="rId6" Type="http://schemas.openxmlformats.org/officeDocument/2006/relationships/tags" Target="../tags/tag474.xml"/><Relationship Id="rId5" Type="http://schemas.openxmlformats.org/officeDocument/2006/relationships/tags" Target="../tags/tag473.xml"/><Relationship Id="rId4" Type="http://schemas.openxmlformats.org/officeDocument/2006/relationships/tags" Target="../tags/tag472.xml"/><Relationship Id="rId3" Type="http://schemas.openxmlformats.org/officeDocument/2006/relationships/tags" Target="../tags/tag471.xml"/><Relationship Id="rId25" Type="http://schemas.openxmlformats.org/officeDocument/2006/relationships/tags" Target="../tags/tag493.xml"/><Relationship Id="rId24" Type="http://schemas.openxmlformats.org/officeDocument/2006/relationships/tags" Target="../tags/tag492.xml"/><Relationship Id="rId23" Type="http://schemas.openxmlformats.org/officeDocument/2006/relationships/tags" Target="../tags/tag491.xml"/><Relationship Id="rId22" Type="http://schemas.openxmlformats.org/officeDocument/2006/relationships/tags" Target="../tags/tag490.xml"/><Relationship Id="rId21" Type="http://schemas.openxmlformats.org/officeDocument/2006/relationships/tags" Target="../tags/tag489.xml"/><Relationship Id="rId20" Type="http://schemas.openxmlformats.org/officeDocument/2006/relationships/tags" Target="../tags/tag488.xml"/><Relationship Id="rId2" Type="http://schemas.openxmlformats.org/officeDocument/2006/relationships/tags" Target="../tags/tag470.xml"/><Relationship Id="rId19" Type="http://schemas.openxmlformats.org/officeDocument/2006/relationships/tags" Target="../tags/tag487.xml"/><Relationship Id="rId18" Type="http://schemas.openxmlformats.org/officeDocument/2006/relationships/tags" Target="../tags/tag486.xml"/><Relationship Id="rId17" Type="http://schemas.openxmlformats.org/officeDocument/2006/relationships/tags" Target="../tags/tag485.xml"/><Relationship Id="rId16" Type="http://schemas.openxmlformats.org/officeDocument/2006/relationships/tags" Target="../tags/tag484.xml"/><Relationship Id="rId15" Type="http://schemas.openxmlformats.org/officeDocument/2006/relationships/tags" Target="../tags/tag483.xml"/><Relationship Id="rId14" Type="http://schemas.openxmlformats.org/officeDocument/2006/relationships/tags" Target="../tags/tag482.xml"/><Relationship Id="rId13" Type="http://schemas.openxmlformats.org/officeDocument/2006/relationships/tags" Target="../tags/tag481.xml"/><Relationship Id="rId12" Type="http://schemas.openxmlformats.org/officeDocument/2006/relationships/tags" Target="../tags/tag480.xml"/><Relationship Id="rId11" Type="http://schemas.openxmlformats.org/officeDocument/2006/relationships/tags" Target="../tags/tag479.xml"/><Relationship Id="rId10" Type="http://schemas.openxmlformats.org/officeDocument/2006/relationships/tags" Target="../tags/tag478.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tags" Target="../tags/tag494.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504.xml"/><Relationship Id="rId8" Type="http://schemas.openxmlformats.org/officeDocument/2006/relationships/tags" Target="../tags/tag503.xml"/><Relationship Id="rId7" Type="http://schemas.openxmlformats.org/officeDocument/2006/relationships/tags" Target="../tags/tag502.xml"/><Relationship Id="rId6" Type="http://schemas.openxmlformats.org/officeDocument/2006/relationships/tags" Target="../tags/tag501.xml"/><Relationship Id="rId5" Type="http://schemas.openxmlformats.org/officeDocument/2006/relationships/tags" Target="../tags/tag500.xml"/><Relationship Id="rId4" Type="http://schemas.openxmlformats.org/officeDocument/2006/relationships/tags" Target="../tags/tag499.xml"/><Relationship Id="rId3" Type="http://schemas.openxmlformats.org/officeDocument/2006/relationships/tags" Target="../tags/tag498.xml"/><Relationship Id="rId2" Type="http://schemas.openxmlformats.org/officeDocument/2006/relationships/tags" Target="../tags/tag497.xml"/><Relationship Id="rId12" Type="http://schemas.openxmlformats.org/officeDocument/2006/relationships/tags" Target="../tags/tag507.xml"/><Relationship Id="rId11" Type="http://schemas.openxmlformats.org/officeDocument/2006/relationships/tags" Target="../tags/tag506.xml"/><Relationship Id="rId10" Type="http://schemas.openxmlformats.org/officeDocument/2006/relationships/tags" Target="../tags/tag505.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515.xml"/><Relationship Id="rId8" Type="http://schemas.openxmlformats.org/officeDocument/2006/relationships/tags" Target="../tags/tag514.xml"/><Relationship Id="rId7" Type="http://schemas.openxmlformats.org/officeDocument/2006/relationships/tags" Target="../tags/tag513.xml"/><Relationship Id="rId6" Type="http://schemas.openxmlformats.org/officeDocument/2006/relationships/tags" Target="../tags/tag512.xml"/><Relationship Id="rId5" Type="http://schemas.openxmlformats.org/officeDocument/2006/relationships/tags" Target="../tags/tag511.xml"/><Relationship Id="rId4" Type="http://schemas.openxmlformats.org/officeDocument/2006/relationships/tags" Target="../tags/tag510.xml"/><Relationship Id="rId3" Type="http://schemas.openxmlformats.org/officeDocument/2006/relationships/tags" Target="../tags/tag509.xml"/><Relationship Id="rId2" Type="http://schemas.openxmlformats.org/officeDocument/2006/relationships/tags" Target="../tags/tag508.xml"/><Relationship Id="rId12" Type="http://schemas.openxmlformats.org/officeDocument/2006/relationships/tags" Target="../tags/tag518.xml"/><Relationship Id="rId11" Type="http://schemas.openxmlformats.org/officeDocument/2006/relationships/tags" Target="../tags/tag517.xml"/><Relationship Id="rId10" Type="http://schemas.openxmlformats.org/officeDocument/2006/relationships/tags" Target="../tags/tag516.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526.xml"/><Relationship Id="rId8" Type="http://schemas.openxmlformats.org/officeDocument/2006/relationships/tags" Target="../tags/tag525.xml"/><Relationship Id="rId7" Type="http://schemas.openxmlformats.org/officeDocument/2006/relationships/tags" Target="../tags/tag524.xml"/><Relationship Id="rId6" Type="http://schemas.openxmlformats.org/officeDocument/2006/relationships/tags" Target="../tags/tag523.xml"/><Relationship Id="rId5" Type="http://schemas.openxmlformats.org/officeDocument/2006/relationships/tags" Target="../tags/tag522.xml"/><Relationship Id="rId4" Type="http://schemas.openxmlformats.org/officeDocument/2006/relationships/tags" Target="../tags/tag521.xml"/><Relationship Id="rId3" Type="http://schemas.openxmlformats.org/officeDocument/2006/relationships/tags" Target="../tags/tag520.xml"/><Relationship Id="rId2" Type="http://schemas.openxmlformats.org/officeDocument/2006/relationships/tags" Target="../tags/tag519.xml"/><Relationship Id="rId11" Type="http://schemas.openxmlformats.org/officeDocument/2006/relationships/tags" Target="../tags/tag528.xml"/><Relationship Id="rId10" Type="http://schemas.openxmlformats.org/officeDocument/2006/relationships/tags" Target="../tags/tag527.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536.xml"/><Relationship Id="rId8" Type="http://schemas.openxmlformats.org/officeDocument/2006/relationships/tags" Target="../tags/tag535.xml"/><Relationship Id="rId7" Type="http://schemas.openxmlformats.org/officeDocument/2006/relationships/tags" Target="../tags/tag534.xml"/><Relationship Id="rId6" Type="http://schemas.openxmlformats.org/officeDocument/2006/relationships/tags" Target="../tags/tag533.xml"/><Relationship Id="rId5" Type="http://schemas.openxmlformats.org/officeDocument/2006/relationships/tags" Target="../tags/tag532.xml"/><Relationship Id="rId4" Type="http://schemas.openxmlformats.org/officeDocument/2006/relationships/tags" Target="../tags/tag531.xml"/><Relationship Id="rId3" Type="http://schemas.openxmlformats.org/officeDocument/2006/relationships/tags" Target="../tags/tag530.xml"/><Relationship Id="rId27" Type="http://schemas.openxmlformats.org/officeDocument/2006/relationships/tags" Target="../tags/tag554.xml"/><Relationship Id="rId26" Type="http://schemas.openxmlformats.org/officeDocument/2006/relationships/tags" Target="../tags/tag553.xml"/><Relationship Id="rId25" Type="http://schemas.openxmlformats.org/officeDocument/2006/relationships/tags" Target="../tags/tag552.xml"/><Relationship Id="rId24" Type="http://schemas.openxmlformats.org/officeDocument/2006/relationships/tags" Target="../tags/tag551.xml"/><Relationship Id="rId23" Type="http://schemas.openxmlformats.org/officeDocument/2006/relationships/tags" Target="../tags/tag550.xml"/><Relationship Id="rId22" Type="http://schemas.openxmlformats.org/officeDocument/2006/relationships/tags" Target="../tags/tag549.xml"/><Relationship Id="rId21" Type="http://schemas.openxmlformats.org/officeDocument/2006/relationships/tags" Target="../tags/tag548.xml"/><Relationship Id="rId20" Type="http://schemas.openxmlformats.org/officeDocument/2006/relationships/tags" Target="../tags/tag547.xml"/><Relationship Id="rId2" Type="http://schemas.openxmlformats.org/officeDocument/2006/relationships/tags" Target="../tags/tag529.xml"/><Relationship Id="rId19" Type="http://schemas.openxmlformats.org/officeDocument/2006/relationships/tags" Target="../tags/tag546.xml"/><Relationship Id="rId18" Type="http://schemas.openxmlformats.org/officeDocument/2006/relationships/tags" Target="../tags/tag545.xml"/><Relationship Id="rId17" Type="http://schemas.openxmlformats.org/officeDocument/2006/relationships/tags" Target="../tags/tag544.xml"/><Relationship Id="rId16" Type="http://schemas.openxmlformats.org/officeDocument/2006/relationships/tags" Target="../tags/tag543.xml"/><Relationship Id="rId15" Type="http://schemas.openxmlformats.org/officeDocument/2006/relationships/tags" Target="../tags/tag542.xml"/><Relationship Id="rId14" Type="http://schemas.openxmlformats.org/officeDocument/2006/relationships/tags" Target="../tags/tag541.xml"/><Relationship Id="rId13" Type="http://schemas.openxmlformats.org/officeDocument/2006/relationships/tags" Target="../tags/tag540.xml"/><Relationship Id="rId12" Type="http://schemas.openxmlformats.org/officeDocument/2006/relationships/tags" Target="../tags/tag539.xml"/><Relationship Id="rId11" Type="http://schemas.openxmlformats.org/officeDocument/2006/relationships/tags" Target="../tags/tag538.xml"/><Relationship Id="rId10" Type="http://schemas.openxmlformats.org/officeDocument/2006/relationships/tags" Target="../tags/tag537.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562.xml"/><Relationship Id="rId8" Type="http://schemas.openxmlformats.org/officeDocument/2006/relationships/tags" Target="../tags/tag561.xml"/><Relationship Id="rId7" Type="http://schemas.openxmlformats.org/officeDocument/2006/relationships/tags" Target="../tags/tag560.xml"/><Relationship Id="rId6" Type="http://schemas.openxmlformats.org/officeDocument/2006/relationships/tags" Target="../tags/tag559.xml"/><Relationship Id="rId5" Type="http://schemas.openxmlformats.org/officeDocument/2006/relationships/tags" Target="../tags/tag558.xml"/><Relationship Id="rId4" Type="http://schemas.openxmlformats.org/officeDocument/2006/relationships/tags" Target="../tags/tag557.xml"/><Relationship Id="rId3" Type="http://schemas.openxmlformats.org/officeDocument/2006/relationships/tags" Target="../tags/tag556.xml"/><Relationship Id="rId2" Type="http://schemas.openxmlformats.org/officeDocument/2006/relationships/tags" Target="../tags/tag555.xml"/><Relationship Id="rId10" Type="http://schemas.openxmlformats.org/officeDocument/2006/relationships/tags" Target="../tags/tag563.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571.xml"/><Relationship Id="rId8" Type="http://schemas.openxmlformats.org/officeDocument/2006/relationships/tags" Target="../tags/tag570.xml"/><Relationship Id="rId7" Type="http://schemas.openxmlformats.org/officeDocument/2006/relationships/tags" Target="../tags/tag569.xml"/><Relationship Id="rId6" Type="http://schemas.openxmlformats.org/officeDocument/2006/relationships/tags" Target="../tags/tag568.xml"/><Relationship Id="rId5" Type="http://schemas.openxmlformats.org/officeDocument/2006/relationships/tags" Target="../tags/tag567.xml"/><Relationship Id="rId4" Type="http://schemas.openxmlformats.org/officeDocument/2006/relationships/tags" Target="../tags/tag566.xml"/><Relationship Id="rId3" Type="http://schemas.openxmlformats.org/officeDocument/2006/relationships/tags" Target="../tags/tag565.xml"/><Relationship Id="rId2" Type="http://schemas.openxmlformats.org/officeDocument/2006/relationships/tags" Target="../tags/tag564.xml"/><Relationship Id="rId12" Type="http://schemas.openxmlformats.org/officeDocument/2006/relationships/tags" Target="../tags/tag574.xml"/><Relationship Id="rId11" Type="http://schemas.openxmlformats.org/officeDocument/2006/relationships/tags" Target="../tags/tag573.xml"/><Relationship Id="rId10" Type="http://schemas.openxmlformats.org/officeDocument/2006/relationships/tags" Target="../tags/tag572.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582.xml"/><Relationship Id="rId8" Type="http://schemas.openxmlformats.org/officeDocument/2006/relationships/tags" Target="../tags/tag581.xml"/><Relationship Id="rId7" Type="http://schemas.openxmlformats.org/officeDocument/2006/relationships/tags" Target="../tags/tag580.xml"/><Relationship Id="rId6" Type="http://schemas.openxmlformats.org/officeDocument/2006/relationships/tags" Target="../tags/tag579.xml"/><Relationship Id="rId5" Type="http://schemas.openxmlformats.org/officeDocument/2006/relationships/tags" Target="../tags/tag578.xml"/><Relationship Id="rId4" Type="http://schemas.openxmlformats.org/officeDocument/2006/relationships/tags" Target="../tags/tag577.xml"/><Relationship Id="rId3" Type="http://schemas.openxmlformats.org/officeDocument/2006/relationships/tags" Target="../tags/tag576.xml"/><Relationship Id="rId2" Type="http://schemas.openxmlformats.org/officeDocument/2006/relationships/tags" Target="../tags/tag575.xml"/><Relationship Id="rId13" Type="http://schemas.openxmlformats.org/officeDocument/2006/relationships/tags" Target="../tags/tag586.xml"/><Relationship Id="rId12" Type="http://schemas.openxmlformats.org/officeDocument/2006/relationships/tags" Target="../tags/tag585.xml"/><Relationship Id="rId11" Type="http://schemas.openxmlformats.org/officeDocument/2006/relationships/tags" Target="../tags/tag584.xml"/><Relationship Id="rId10" Type="http://schemas.openxmlformats.org/officeDocument/2006/relationships/tags" Target="../tags/tag583.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594.xml"/><Relationship Id="rId8" Type="http://schemas.openxmlformats.org/officeDocument/2006/relationships/tags" Target="../tags/tag593.xml"/><Relationship Id="rId7" Type="http://schemas.openxmlformats.org/officeDocument/2006/relationships/tags" Target="../tags/tag592.xml"/><Relationship Id="rId6" Type="http://schemas.openxmlformats.org/officeDocument/2006/relationships/tags" Target="../tags/tag591.xml"/><Relationship Id="rId5" Type="http://schemas.openxmlformats.org/officeDocument/2006/relationships/tags" Target="../tags/tag590.xml"/><Relationship Id="rId4" Type="http://schemas.openxmlformats.org/officeDocument/2006/relationships/tags" Target="../tags/tag589.xml"/><Relationship Id="rId3" Type="http://schemas.openxmlformats.org/officeDocument/2006/relationships/tags" Target="../tags/tag588.xml"/><Relationship Id="rId2" Type="http://schemas.openxmlformats.org/officeDocument/2006/relationships/tags" Target="../tags/tag587.xml"/><Relationship Id="rId13" Type="http://schemas.openxmlformats.org/officeDocument/2006/relationships/tags" Target="../tags/tag598.xml"/><Relationship Id="rId12" Type="http://schemas.openxmlformats.org/officeDocument/2006/relationships/tags" Target="../tags/tag597.xml"/><Relationship Id="rId11" Type="http://schemas.openxmlformats.org/officeDocument/2006/relationships/tags" Target="../tags/tag596.xml"/><Relationship Id="rId10" Type="http://schemas.openxmlformats.org/officeDocument/2006/relationships/tags" Target="../tags/tag595.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606.xml"/><Relationship Id="rId8" Type="http://schemas.openxmlformats.org/officeDocument/2006/relationships/tags" Target="../tags/tag605.xml"/><Relationship Id="rId7" Type="http://schemas.openxmlformats.org/officeDocument/2006/relationships/tags" Target="../tags/tag604.xml"/><Relationship Id="rId6" Type="http://schemas.openxmlformats.org/officeDocument/2006/relationships/tags" Target="../tags/tag603.xml"/><Relationship Id="rId5" Type="http://schemas.openxmlformats.org/officeDocument/2006/relationships/tags" Target="../tags/tag602.xml"/><Relationship Id="rId4" Type="http://schemas.openxmlformats.org/officeDocument/2006/relationships/tags" Target="../tags/tag601.xml"/><Relationship Id="rId3" Type="http://schemas.openxmlformats.org/officeDocument/2006/relationships/tags" Target="../tags/tag600.xml"/><Relationship Id="rId2" Type="http://schemas.openxmlformats.org/officeDocument/2006/relationships/tags" Target="../tags/tag599.xml"/><Relationship Id="rId13" Type="http://schemas.openxmlformats.org/officeDocument/2006/relationships/tags" Target="../tags/tag610.xml"/><Relationship Id="rId12" Type="http://schemas.openxmlformats.org/officeDocument/2006/relationships/tags" Target="../tags/tag609.xml"/><Relationship Id="rId11" Type="http://schemas.openxmlformats.org/officeDocument/2006/relationships/tags" Target="../tags/tag608.xml"/><Relationship Id="rId10" Type="http://schemas.openxmlformats.org/officeDocument/2006/relationships/tags" Target="../tags/tag607.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9" Type="http://schemas.openxmlformats.org/officeDocument/2006/relationships/tags" Target="../tags/tag618.xml"/><Relationship Id="rId8" Type="http://schemas.openxmlformats.org/officeDocument/2006/relationships/tags" Target="../tags/tag617.xml"/><Relationship Id="rId7" Type="http://schemas.openxmlformats.org/officeDocument/2006/relationships/tags" Target="../tags/tag616.xml"/><Relationship Id="rId6" Type="http://schemas.openxmlformats.org/officeDocument/2006/relationships/tags" Target="../tags/tag615.xml"/><Relationship Id="rId5" Type="http://schemas.openxmlformats.org/officeDocument/2006/relationships/tags" Target="../tags/tag614.xml"/><Relationship Id="rId4" Type="http://schemas.openxmlformats.org/officeDocument/2006/relationships/tags" Target="../tags/tag613.xml"/><Relationship Id="rId3" Type="http://schemas.openxmlformats.org/officeDocument/2006/relationships/tags" Target="../tags/tag612.xml"/><Relationship Id="rId2" Type="http://schemas.openxmlformats.org/officeDocument/2006/relationships/tags" Target="../tags/tag611.xml"/><Relationship Id="rId15" Type="http://schemas.openxmlformats.org/officeDocument/2006/relationships/tags" Target="../tags/tag624.xml"/><Relationship Id="rId14" Type="http://schemas.openxmlformats.org/officeDocument/2006/relationships/tags" Target="../tags/tag623.xml"/><Relationship Id="rId13" Type="http://schemas.openxmlformats.org/officeDocument/2006/relationships/tags" Target="../tags/tag622.xml"/><Relationship Id="rId12" Type="http://schemas.openxmlformats.org/officeDocument/2006/relationships/tags" Target="../tags/tag621.xml"/><Relationship Id="rId11" Type="http://schemas.openxmlformats.org/officeDocument/2006/relationships/tags" Target="../tags/tag620.xml"/><Relationship Id="rId10" Type="http://schemas.openxmlformats.org/officeDocument/2006/relationships/tags" Target="../tags/tag619.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9" Type="http://schemas.openxmlformats.org/officeDocument/2006/relationships/tags" Target="../tags/tag632.xml"/><Relationship Id="rId8" Type="http://schemas.openxmlformats.org/officeDocument/2006/relationships/tags" Target="../tags/tag631.xml"/><Relationship Id="rId7" Type="http://schemas.openxmlformats.org/officeDocument/2006/relationships/tags" Target="../tags/tag630.xml"/><Relationship Id="rId6" Type="http://schemas.openxmlformats.org/officeDocument/2006/relationships/tags" Target="../tags/tag629.xml"/><Relationship Id="rId5" Type="http://schemas.openxmlformats.org/officeDocument/2006/relationships/tags" Target="../tags/tag628.xml"/><Relationship Id="rId4" Type="http://schemas.openxmlformats.org/officeDocument/2006/relationships/tags" Target="../tags/tag627.xml"/><Relationship Id="rId3" Type="http://schemas.openxmlformats.org/officeDocument/2006/relationships/tags" Target="../tags/tag626.xml"/><Relationship Id="rId2" Type="http://schemas.openxmlformats.org/officeDocument/2006/relationships/tags" Target="../tags/tag625.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64157" y="2125002"/>
            <a:ext cx="9793764" cy="146628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728313" y="3876305"/>
            <a:ext cx="8065453" cy="174813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353506" y="273942"/>
            <a:ext cx="2592467" cy="58366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6105" y="273942"/>
            <a:ext cx="7585366" cy="58366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矩形 12"/>
          <p:cNvSpPr/>
          <p:nvPr userDrawn="1">
            <p:custDataLst>
              <p:tags r:id="rId3"/>
            </p:custDataLst>
          </p:nvPr>
        </p:nvSpPr>
        <p:spPr>
          <a:xfrm rot="245821">
            <a:off x="1648497" y="1965757"/>
            <a:ext cx="8811987" cy="324058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endParaRPr>
          </a:p>
        </p:txBody>
      </p:sp>
      <p:sp>
        <p:nvSpPr>
          <p:cNvPr id="14" name="矩形 13"/>
          <p:cNvSpPr/>
          <p:nvPr userDrawn="1">
            <p:custDataLst>
              <p:tags r:id="rId4"/>
            </p:custDataLst>
          </p:nvPr>
        </p:nvSpPr>
        <p:spPr>
          <a:xfrm rot="21380745">
            <a:off x="1659899" y="1986024"/>
            <a:ext cx="8811987" cy="324058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endParaRPr>
          </a:p>
        </p:txBody>
      </p:sp>
      <p:sp>
        <p:nvSpPr>
          <p:cNvPr id="15" name="矩形 14"/>
          <p:cNvSpPr/>
          <p:nvPr userDrawn="1">
            <p:custDataLst>
              <p:tags r:id="rId5"/>
            </p:custDataLst>
          </p:nvPr>
        </p:nvSpPr>
        <p:spPr>
          <a:xfrm>
            <a:off x="1659899" y="1984894"/>
            <a:ext cx="8811987" cy="3240584"/>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endParaRPr>
          </a:p>
        </p:txBody>
      </p:sp>
      <p:cxnSp>
        <p:nvCxnSpPr>
          <p:cNvPr id="21" name="直接连接符 20"/>
          <p:cNvCxnSpPr/>
          <p:nvPr userDrawn="1">
            <p:custDataLst>
              <p:tags r:id="rId6"/>
            </p:custDataLst>
          </p:nvPr>
        </p:nvCxnSpPr>
        <p:spPr>
          <a:xfrm>
            <a:off x="5461614" y="3739120"/>
            <a:ext cx="9437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7"/>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a:xfrm>
            <a:off x="3889834" y="6341663"/>
            <a:ext cx="3742406" cy="299393"/>
          </a:xfrm>
        </p:spPr>
        <p:txBody>
          <a:bodyPr/>
          <a:lstStyle/>
          <a:p>
            <a:endParaRPr lang="zh-CN" altLang="en-US" dirty="0"/>
          </a:p>
        </p:txBody>
      </p:sp>
      <p:sp>
        <p:nvSpPr>
          <p:cNvPr id="18" name="灯片编号占位符 17"/>
          <p:cNvSpPr>
            <a:spLocks noGrp="1"/>
          </p:cNvSpPr>
          <p:nvPr>
            <p:ph type="sldNum" sz="quarter" idx="12"/>
            <p:custDataLst>
              <p:tags r:id="rId9"/>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0"/>
            </p:custDataLst>
          </p:nvPr>
        </p:nvSpPr>
        <p:spPr>
          <a:xfrm>
            <a:off x="2293043" y="2462869"/>
            <a:ext cx="7280891" cy="1111528"/>
          </a:xfrm>
        </p:spPr>
        <p:txBody>
          <a:bodyPr lIns="90000" tIns="46800" rIns="90000" bIns="0" anchor="b" anchorCtr="0">
            <a:normAutofit/>
          </a:bodyPr>
          <a:lstStyle>
            <a:lvl1pPr algn="ctr">
              <a:defRPr sz="4825"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1"/>
            </p:custDataLst>
          </p:nvPr>
        </p:nvSpPr>
        <p:spPr>
          <a:xfrm>
            <a:off x="2293043" y="3881059"/>
            <a:ext cx="7280891" cy="757094"/>
          </a:xfrm>
        </p:spPr>
        <p:txBody>
          <a:bodyPr lIns="90000" tIns="0" rIns="90000" bIns="46800">
            <a:normAutofit/>
          </a:bodyPr>
          <a:lstStyle>
            <a:lvl1pPr marL="0" indent="0" algn="ctr" eaLnBrk="1" fontAlgn="auto" latinLnBrk="0" hangingPunct="1">
              <a:lnSpc>
                <a:spcPct val="100000"/>
              </a:lnSpc>
              <a:buNone/>
              <a:defRPr sz="2500" u="none" strike="noStrike" kern="1200" cap="none" spc="200" normalizeH="0" baseline="0">
                <a:solidFill>
                  <a:schemeClr val="tx1">
                    <a:lumMod val="85000"/>
                    <a:lumOff val="15000"/>
                  </a:schemeClr>
                </a:solidFill>
                <a:uFillTx/>
              </a:defRPr>
            </a:lvl1pPr>
            <a:lvl2pPr marL="408305" indent="0" algn="ctr">
              <a:buNone/>
              <a:defRPr sz="1785"/>
            </a:lvl2pPr>
            <a:lvl3pPr marL="816610" indent="0" algn="ctr">
              <a:buNone/>
              <a:defRPr sz="1605"/>
            </a:lvl3pPr>
            <a:lvl4pPr marL="1224915" indent="0" algn="ctr">
              <a:buNone/>
              <a:defRPr sz="1425"/>
            </a:lvl4pPr>
            <a:lvl5pPr marL="1633220" indent="0" algn="ctr">
              <a:buNone/>
              <a:defRPr sz="1425"/>
            </a:lvl5pPr>
            <a:lvl6pPr marL="2041525" indent="0" algn="ctr">
              <a:buNone/>
              <a:defRPr sz="1425"/>
            </a:lvl6pPr>
            <a:lvl7pPr marL="2450465" indent="0" algn="ctr">
              <a:buNone/>
              <a:defRPr sz="1425"/>
            </a:lvl7pPr>
            <a:lvl8pPr marL="2858135" indent="0" algn="ctr">
              <a:buNone/>
              <a:defRPr sz="1425"/>
            </a:lvl8pPr>
            <a:lvl9pPr marL="3267075" indent="0" algn="ctr">
              <a:buNone/>
              <a:defRPr sz="1425"/>
            </a:lvl9pPr>
          </a:lstStyle>
          <a:p>
            <a:r>
              <a:rPr lang="zh-CN" altLang="en-US" dirty="0"/>
              <a:t>单击此处编辑副标题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33073" y="453654"/>
            <a:ext cx="10255929" cy="417679"/>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33073" y="1091107"/>
            <a:ext cx="10255929" cy="5092798"/>
          </a:xfrm>
        </p:spPr>
        <p:txBody>
          <a:bodyPr vert="horz" lIns="101600" tIns="0" rIns="82550" bIns="0" rtlCol="0">
            <a:no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889834" y="6341663"/>
            <a:ext cx="3742406" cy="299393"/>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3"/>
            </p:custDataLst>
          </p:nvPr>
        </p:nvSpPr>
        <p:spPr>
          <a:xfrm>
            <a:off x="3315417" y="4094902"/>
            <a:ext cx="4316824" cy="749860"/>
          </a:xfrm>
        </p:spPr>
        <p:txBody>
          <a:bodyPr lIns="90000" tIns="46800" rIns="90000" bIns="0" anchor="b" anchorCtr="0">
            <a:normAutofit/>
          </a:bodyPr>
          <a:lstStyle>
            <a:lvl1pPr algn="ctr">
              <a:defRPr sz="3215"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4"/>
            </p:custDataLst>
          </p:nvPr>
        </p:nvSpPr>
        <p:spPr>
          <a:xfrm>
            <a:off x="3315412" y="4971649"/>
            <a:ext cx="4316824" cy="1018752"/>
          </a:xfrm>
        </p:spPr>
        <p:txBody>
          <a:bodyPr lIns="90000" tIns="0" rIns="90000" bIns="46800">
            <a:normAutofit/>
          </a:bodyPr>
          <a:lstStyle>
            <a:lvl1pPr marL="0" indent="0" algn="ctr" eaLnBrk="1" fontAlgn="auto" latinLnBrk="0" hangingPunct="1">
              <a:buNone/>
              <a:defRPr kumimoji="0" lang="zh-CN" altLang="en-US" sz="1785" b="0" i="0" u="none" strike="noStrike" kern="1200" cap="none" spc="150" normalizeH="0" baseline="0" noProof="1">
                <a:solidFill>
                  <a:schemeClr val="bg1">
                    <a:lumMod val="50000"/>
                  </a:schemeClr>
                </a:solidFill>
                <a:uFillTx/>
                <a:latin typeface="Arial" panose="020B0604020202020204" pitchFamily="34" charset="0"/>
                <a:ea typeface="微软雅黑" panose="020B0503020204020204" charset="-122"/>
                <a:cs typeface="+mn-cs"/>
                <a:sym typeface="+mn-ea"/>
              </a:defRPr>
            </a:lvl1pPr>
            <a:lvl2pPr marL="408305" indent="0">
              <a:buNone/>
              <a:defRPr sz="1785">
                <a:solidFill>
                  <a:schemeClr val="tx1">
                    <a:tint val="75000"/>
                  </a:schemeClr>
                </a:solidFill>
              </a:defRPr>
            </a:lvl2pPr>
            <a:lvl3pPr marL="816610" indent="0">
              <a:buNone/>
              <a:defRPr sz="1605">
                <a:solidFill>
                  <a:schemeClr val="tx1">
                    <a:tint val="75000"/>
                  </a:schemeClr>
                </a:solidFill>
              </a:defRPr>
            </a:lvl3pPr>
            <a:lvl4pPr marL="1224915" indent="0">
              <a:buNone/>
              <a:defRPr sz="1425">
                <a:solidFill>
                  <a:schemeClr val="tx1">
                    <a:tint val="75000"/>
                  </a:schemeClr>
                </a:solidFill>
              </a:defRPr>
            </a:lvl4pPr>
            <a:lvl5pPr marL="1633220" indent="0">
              <a:buNone/>
              <a:defRPr sz="1425">
                <a:solidFill>
                  <a:schemeClr val="tx1">
                    <a:tint val="75000"/>
                  </a:schemeClr>
                </a:solidFill>
              </a:defRPr>
            </a:lvl5pPr>
            <a:lvl6pPr marL="2041525" indent="0">
              <a:buNone/>
              <a:defRPr sz="1425">
                <a:solidFill>
                  <a:schemeClr val="tx1">
                    <a:tint val="75000"/>
                  </a:schemeClr>
                </a:solidFill>
              </a:defRPr>
            </a:lvl6pPr>
            <a:lvl7pPr marL="2450465" indent="0">
              <a:buNone/>
              <a:defRPr sz="1425">
                <a:solidFill>
                  <a:schemeClr val="tx1">
                    <a:tint val="75000"/>
                  </a:schemeClr>
                </a:solidFill>
              </a:defRPr>
            </a:lvl7pPr>
            <a:lvl8pPr marL="2858135" indent="0">
              <a:buNone/>
              <a:defRPr sz="1425">
                <a:solidFill>
                  <a:schemeClr val="tx1">
                    <a:tint val="75000"/>
                  </a:schemeClr>
                </a:solidFill>
              </a:defRPr>
            </a:lvl8pPr>
            <a:lvl9pPr marL="3267075" indent="0">
              <a:buNone/>
              <a:defRPr sz="1425">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5"/>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889834" y="6341663"/>
            <a:ext cx="3742406" cy="299393"/>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137466" y="6341663"/>
            <a:ext cx="2551641" cy="299393"/>
          </a:xfrm>
        </p:spPr>
        <p:txBody>
          <a:bodyPr/>
          <a:lstStyle/>
          <a:p>
            <a:fld id="{49AE70B2-8BF9-45C0-BB95-33D1B9D3A854}" type="slidenum">
              <a:rPr lang="zh-CN" altLang="en-US" smtClean="0"/>
            </a:fld>
            <a:endParaRPr lang="zh-CN" altLang="en-US"/>
          </a:p>
        </p:txBody>
      </p:sp>
      <p:cxnSp>
        <p:nvCxnSpPr>
          <p:cNvPr id="8" name="直接连接符 7"/>
          <p:cNvCxnSpPr/>
          <p:nvPr userDrawn="1">
            <p:custDataLst>
              <p:tags r:id="rId8"/>
            </p:custDataLst>
          </p:nvPr>
        </p:nvCxnSpPr>
        <p:spPr>
          <a:xfrm>
            <a:off x="4949943" y="3988176"/>
            <a:ext cx="9437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33073" y="453654"/>
            <a:ext cx="10255929" cy="417679"/>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4"/>
            </p:custDataLst>
          </p:nvPr>
        </p:nvSpPr>
        <p:spPr>
          <a:xfrm>
            <a:off x="633119" y="1091107"/>
            <a:ext cx="4992939" cy="5092798"/>
          </a:xfrm>
        </p:spPr>
        <p:txBody>
          <a:bodyPr vert="horz" lIns="90000" tIns="46800" rIns="90000" bIns="46800" rtlCol="0">
            <a:norm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5"/>
            </p:custDataLst>
          </p:nvPr>
        </p:nvSpPr>
        <p:spPr>
          <a:xfrm>
            <a:off x="5896064" y="1091107"/>
            <a:ext cx="4992939" cy="5092798"/>
          </a:xfrm>
        </p:spPr>
        <p:txBody>
          <a:bodyPr lIns="90000" tIns="46800" rIns="90000" bIns="46800">
            <a:normAutofit/>
          </a:bodyPr>
          <a:lstStyle>
            <a:lvl1pPr>
              <a:defRPr sz="1425" baseline="0">
                <a:solidFill>
                  <a:schemeClr val="tx1">
                    <a:lumMod val="85000"/>
                    <a:lumOff val="15000"/>
                  </a:schemeClr>
                </a:solidFill>
                <a:latin typeface="Arial" panose="020B0604020202020204" pitchFamily="34" charset="0"/>
                <a:ea typeface="微软雅黑" panose="020B0503020204020204" charset="-122"/>
              </a:defRPr>
            </a:lvl1pPr>
            <a:lvl2pPr>
              <a:defRPr sz="1425" baseline="0">
                <a:solidFill>
                  <a:schemeClr val="tx1">
                    <a:lumMod val="85000"/>
                    <a:lumOff val="15000"/>
                  </a:schemeClr>
                </a:solidFill>
                <a:latin typeface="Arial" panose="020B0604020202020204" pitchFamily="34" charset="0"/>
                <a:ea typeface="微软雅黑" panose="020B0503020204020204" charset="-122"/>
              </a:defRPr>
            </a:lvl2pPr>
            <a:lvl3pPr>
              <a:defRPr sz="1425" baseline="0">
                <a:solidFill>
                  <a:schemeClr val="tx1">
                    <a:lumMod val="85000"/>
                    <a:lumOff val="15000"/>
                  </a:schemeClr>
                </a:solidFill>
                <a:latin typeface="Arial" panose="020B0604020202020204" pitchFamily="34" charset="0"/>
                <a:ea typeface="微软雅黑" panose="020B0503020204020204" charset="-122"/>
              </a:defRPr>
            </a:lvl3pPr>
            <a:lvl4pPr>
              <a:defRPr sz="1425" baseline="0">
                <a:solidFill>
                  <a:schemeClr val="tx1">
                    <a:lumMod val="85000"/>
                    <a:lumOff val="15000"/>
                  </a:schemeClr>
                </a:solidFill>
                <a:latin typeface="Arial" panose="020B0604020202020204" pitchFamily="34" charset="0"/>
                <a:ea typeface="微软雅黑" panose="020B0503020204020204" charset="-122"/>
              </a:defRPr>
            </a:lvl4pPr>
            <a:lvl5pPr>
              <a:defRPr sz="1425"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a:xfrm>
            <a:off x="831402" y="6341663"/>
            <a:ext cx="2551641" cy="299393"/>
          </a:xfrm>
        </p:spPr>
        <p:txBody>
          <a:bodyPr lIns="90000" tIns="46800" rIns="90000" bIns="46800">
            <a:normAutofit/>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a:xfrm>
            <a:off x="3889834" y="6341663"/>
            <a:ext cx="3742406" cy="299393"/>
          </a:xfrm>
        </p:spPr>
        <p:txBody>
          <a:bodyPr lIns="90000" tIns="46800" rIns="90000" bIns="46800">
            <a:normAutofit/>
          </a:bodyPr>
          <a:lstStyle/>
          <a:p>
            <a:endParaRPr lang="zh-CN" altLang="en-US"/>
          </a:p>
        </p:txBody>
      </p:sp>
      <p:sp>
        <p:nvSpPr>
          <p:cNvPr id="7" name="灯片编号占位符 6"/>
          <p:cNvSpPr>
            <a:spLocks noGrp="1"/>
          </p:cNvSpPr>
          <p:nvPr>
            <p:ph type="sldNum" sz="quarter" idx="12"/>
            <p:custDataLst>
              <p:tags r:id="rId8"/>
            </p:custDataLst>
          </p:nvPr>
        </p:nvSpPr>
        <p:spPr>
          <a:xfrm>
            <a:off x="8137466" y="6341663"/>
            <a:ext cx="2551641" cy="299393"/>
          </a:xfrm>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33073" y="453654"/>
            <a:ext cx="10255929" cy="417679"/>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33119" y="960012"/>
            <a:ext cx="4992939" cy="360068"/>
          </a:xfrm>
        </p:spPr>
        <p:txBody>
          <a:bodyPr lIns="90000" tIns="46800" rIns="90000" bIns="46800" anchor="t" anchorCtr="0">
            <a:normAutofit/>
          </a:bodyPr>
          <a:lstStyle>
            <a:lvl1pPr marL="0" indent="0" eaLnBrk="1" fontAlgn="auto" latinLnBrk="0" hangingPunct="1">
              <a:lnSpc>
                <a:spcPct val="100000"/>
              </a:lnSpc>
              <a:spcAft>
                <a:spcPts val="0"/>
              </a:spcAft>
              <a:buNone/>
              <a:defRPr sz="1785"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08305" indent="0">
              <a:buNone/>
              <a:defRPr sz="1785" b="1"/>
            </a:lvl2pPr>
            <a:lvl3pPr marL="816610" indent="0">
              <a:buNone/>
              <a:defRPr sz="1605" b="1"/>
            </a:lvl3pPr>
            <a:lvl4pPr marL="1224915" indent="0">
              <a:buNone/>
              <a:defRPr sz="1425" b="1"/>
            </a:lvl4pPr>
            <a:lvl5pPr marL="1633220" indent="0">
              <a:buNone/>
              <a:defRPr sz="1425" b="1"/>
            </a:lvl5pPr>
            <a:lvl6pPr marL="2041525" indent="0">
              <a:buNone/>
              <a:defRPr sz="1425" b="1"/>
            </a:lvl6pPr>
            <a:lvl7pPr marL="2450465" indent="0">
              <a:buNone/>
              <a:defRPr sz="1425" b="1"/>
            </a:lvl7pPr>
            <a:lvl8pPr marL="2858135" indent="0">
              <a:buNone/>
              <a:defRPr sz="1425" b="1"/>
            </a:lvl8pPr>
            <a:lvl9pPr marL="3267075" indent="0">
              <a:buNone/>
              <a:defRPr sz="1425"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33114" y="1532059"/>
            <a:ext cx="4992899" cy="4663598"/>
          </a:xfrm>
        </p:spPr>
        <p:txBody>
          <a:bodyPr vert="horz" lIns="90000" tIns="46800" rIns="90000" bIns="46800" rtlCol="0">
            <a:norm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5893109" y="960012"/>
            <a:ext cx="4992939" cy="360068"/>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785"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08305" indent="0">
              <a:buNone/>
              <a:defRPr sz="1785" b="1"/>
            </a:lvl2pPr>
            <a:lvl3pPr marL="816610" indent="0">
              <a:buNone/>
              <a:defRPr sz="1605" b="1"/>
            </a:lvl3pPr>
            <a:lvl4pPr marL="1224915" indent="0">
              <a:buNone/>
              <a:defRPr sz="1425" b="1"/>
            </a:lvl4pPr>
            <a:lvl5pPr marL="1633220" indent="0">
              <a:buNone/>
              <a:defRPr sz="1425" b="1"/>
            </a:lvl5pPr>
            <a:lvl6pPr marL="2041525" indent="0">
              <a:buNone/>
              <a:defRPr sz="1425" b="1"/>
            </a:lvl6pPr>
            <a:lvl7pPr marL="2450465" indent="0">
              <a:buNone/>
              <a:defRPr sz="1425" b="1"/>
            </a:lvl7pPr>
            <a:lvl8pPr marL="2858135" indent="0">
              <a:buNone/>
              <a:defRPr sz="1425" b="1"/>
            </a:lvl8pPr>
            <a:lvl9pPr marL="3267075" indent="0">
              <a:buNone/>
              <a:defRPr sz="1425"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7"/>
            </p:custDataLst>
          </p:nvPr>
        </p:nvSpPr>
        <p:spPr>
          <a:xfrm>
            <a:off x="5893109" y="1532059"/>
            <a:ext cx="4992939" cy="4663598"/>
          </a:xfrm>
        </p:spPr>
        <p:txBody>
          <a:bodyPr vert="horz" lIns="90000" tIns="46800" rIns="90000" bIns="46800" rtlCol="0">
            <a:norm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a:xfrm>
            <a:off x="831402" y="6341663"/>
            <a:ext cx="2551641" cy="299393"/>
          </a:xfrm>
        </p:spPr>
        <p:txBody>
          <a:bodyPr lIns="90000" tIns="46800" rIns="90000" bIns="46800">
            <a:normAutofit/>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a:xfrm>
            <a:off x="3889834" y="6341663"/>
            <a:ext cx="3742406" cy="299393"/>
          </a:xfrm>
        </p:spPr>
        <p:txBody>
          <a:bodyPr lIns="90000" tIns="46800" rIns="90000" bIns="46800">
            <a:normAutofit/>
          </a:bodyPr>
          <a:lstStyle/>
          <a:p>
            <a:endParaRPr lang="zh-CN" altLang="en-US"/>
          </a:p>
        </p:txBody>
      </p:sp>
      <p:sp>
        <p:nvSpPr>
          <p:cNvPr id="9" name="灯片编号占位符 8"/>
          <p:cNvSpPr>
            <a:spLocks noGrp="1"/>
          </p:cNvSpPr>
          <p:nvPr>
            <p:ph type="sldNum" sz="quarter" idx="12"/>
            <p:custDataLst>
              <p:tags r:id="rId10"/>
            </p:custDataLst>
          </p:nvPr>
        </p:nvSpPr>
        <p:spPr>
          <a:xfrm>
            <a:off x="8137466" y="6341663"/>
            <a:ext cx="2551641" cy="299393"/>
          </a:xfrm>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矩形 5"/>
          <p:cNvSpPr/>
          <p:nvPr userDrawn="1">
            <p:custDataLst>
              <p:tags r:id="rId3"/>
            </p:custDataLst>
          </p:nvPr>
        </p:nvSpPr>
        <p:spPr>
          <a:xfrm>
            <a:off x="306838" y="294095"/>
            <a:ext cx="10908400" cy="6252028"/>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85054" tIns="44228" rIns="85054" bIns="44228" rtlCol="0" anchor="ctr">
            <a:normAutofit/>
          </a:bodyPr>
          <a:lstStyle/>
          <a:p>
            <a:pPr algn="ctr"/>
            <a:endParaRPr lang="zh-CN" altLang="en-US" sz="1605"/>
          </a:p>
        </p:txBody>
      </p:sp>
      <p:sp>
        <p:nvSpPr>
          <p:cNvPr id="2" name="标题 1"/>
          <p:cNvSpPr>
            <a:spLocks noGrp="1"/>
          </p:cNvSpPr>
          <p:nvPr>
            <p:ph type="title"/>
            <p:custDataLst>
              <p:tags r:id="rId4"/>
            </p:custDataLst>
          </p:nvPr>
        </p:nvSpPr>
        <p:spPr>
          <a:xfrm>
            <a:off x="633073" y="453650"/>
            <a:ext cx="10255929" cy="417679"/>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5"/>
            </p:custDataLst>
          </p:nvPr>
        </p:nvSpPr>
        <p:spPr>
          <a:xfrm>
            <a:off x="831402" y="6341663"/>
            <a:ext cx="2551641" cy="299393"/>
          </a:xfrm>
        </p:spPr>
        <p:txBody>
          <a:bodyPr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889834" y="6341663"/>
            <a:ext cx="3742406" cy="299393"/>
          </a:xfrm>
        </p:spPr>
        <p:txBody>
          <a:bodyPr lIns="90000" tIns="46800" rIns="90000" bIns="46800">
            <a:normAutofit/>
          </a:bodyPr>
          <a:lstStyle/>
          <a:p>
            <a:endParaRPr lang="zh-CN" altLang="en-US"/>
          </a:p>
        </p:txBody>
      </p:sp>
      <p:sp>
        <p:nvSpPr>
          <p:cNvPr id="5" name="灯片编号占位符 4"/>
          <p:cNvSpPr>
            <a:spLocks noGrp="1"/>
          </p:cNvSpPr>
          <p:nvPr>
            <p:ph type="sldNum" sz="quarter" idx="12"/>
            <p:custDataLst>
              <p:tags r:id="rId7"/>
            </p:custDataLst>
          </p:nvPr>
        </p:nvSpPr>
        <p:spPr>
          <a:xfrm>
            <a:off x="8137466" y="6341663"/>
            <a:ext cx="2551641" cy="299393"/>
          </a:xfrm>
        </p:spPr>
        <p:txBody>
          <a:bodyPr lIns="90000" tIns="46800" rIns="90000" bIns="46800">
            <a:normAutofit/>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a:xfrm>
            <a:off x="3889834" y="6341663"/>
            <a:ext cx="3742406" cy="299393"/>
          </a:xfrm>
        </p:spPr>
        <p:txBody>
          <a:bodyPr/>
          <a:lstStyle/>
          <a:p>
            <a:endParaRPr lang="zh-CN" altLang="en-US"/>
          </a:p>
        </p:txBody>
      </p:sp>
      <p:sp>
        <p:nvSpPr>
          <p:cNvPr id="4" name="灯片编号占位符 3"/>
          <p:cNvSpPr>
            <a:spLocks noGrp="1"/>
          </p:cNvSpPr>
          <p:nvPr>
            <p:ph type="sldNum" sz="quarter" idx="12"/>
            <p:custDataLst>
              <p:tags r:id="rId5"/>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33119" y="453654"/>
            <a:ext cx="10255929" cy="417679"/>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4"/>
            </p:custDataLst>
          </p:nvPr>
        </p:nvSpPr>
        <p:spPr>
          <a:xfrm>
            <a:off x="633119" y="1091107"/>
            <a:ext cx="4992939" cy="5092798"/>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25" b="0" i="0" u="none" strike="noStrike" kern="1200" cap="none" spc="150" normalizeH="0" baseline="0" noProof="1" dirty="0">
                <a:solidFill>
                  <a:schemeClr val="tx1"/>
                </a:solidFill>
                <a:uFillTx/>
                <a:latin typeface="+mn-lt"/>
                <a:ea typeface="+mn-ea"/>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solidFill>
                <a:uFillTx/>
                <a:latin typeface="+mn-lt"/>
                <a:ea typeface="+mn-ea"/>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solidFill>
                <a:uFillTx/>
                <a:latin typeface="+mn-lt"/>
                <a:ea typeface="+mn-ea"/>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5896109" y="1091107"/>
            <a:ext cx="4992939" cy="5092798"/>
          </a:xfrm>
        </p:spPr>
        <p:txBody>
          <a:bodyPr vert="horz" lIns="90000" tIns="46800" rIns="90000" bIns="46800" rtlCol="0">
            <a:norm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6"/>
            </p:custDataLst>
          </p:nvPr>
        </p:nvSpPr>
        <p:spPr>
          <a:xfrm>
            <a:off x="831402" y="6341663"/>
            <a:ext cx="2551641" cy="299393"/>
          </a:xfrm>
        </p:spPr>
        <p:txBody>
          <a:bodyPr lIns="90000" tIns="46800" rIns="90000" bIns="46800">
            <a:normAutofit/>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a:xfrm>
            <a:off x="3889834" y="6341663"/>
            <a:ext cx="3742406" cy="299393"/>
          </a:xfrm>
        </p:spPr>
        <p:txBody>
          <a:bodyPr lIns="90000" tIns="46800" rIns="90000" bIns="46800">
            <a:normAutofit/>
          </a:bodyPr>
          <a:lstStyle/>
          <a:p>
            <a:endParaRPr lang="zh-CN" altLang="en-US" dirty="0"/>
          </a:p>
        </p:txBody>
      </p:sp>
      <p:sp>
        <p:nvSpPr>
          <p:cNvPr id="7" name="灯片编号占位符 6"/>
          <p:cNvSpPr>
            <a:spLocks noGrp="1"/>
          </p:cNvSpPr>
          <p:nvPr>
            <p:ph type="sldNum" sz="quarter" idx="12"/>
            <p:custDataLst>
              <p:tags r:id="rId8"/>
            </p:custDataLst>
          </p:nvPr>
        </p:nvSpPr>
        <p:spPr>
          <a:xfrm>
            <a:off x="8137466" y="6341663"/>
            <a:ext cx="2551641" cy="299393"/>
          </a:xfrm>
        </p:spPr>
        <p:txBody>
          <a:bodyPr lIns="90000" tIns="46800" rIns="90000" bIns="46800">
            <a:normAutofit/>
          </a:body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userDrawn="1">
            <p:custDataLst>
              <p:tags r:id="rId3"/>
            </p:custDataLst>
          </p:nvPr>
        </p:nvGrpSpPr>
        <p:grpSpPr>
          <a:xfrm>
            <a:off x="10947172" y="5718550"/>
            <a:ext cx="471085" cy="1079868"/>
            <a:chOff x="17775" y="8015"/>
            <a:chExt cx="1252" cy="2719"/>
          </a:xfrm>
        </p:grpSpPr>
        <p:sp>
          <p:nvSpPr>
            <p:cNvPr id="13" name="椭圆 12"/>
            <p:cNvSpPr/>
            <p:nvPr userDrawn="1">
              <p:custDataLst>
                <p:tags r:id="rId4"/>
              </p:custDataLst>
            </p:nvPr>
          </p:nvSpPr>
          <p:spPr>
            <a:xfrm>
              <a:off x="18152" y="9860"/>
              <a:ext cx="875" cy="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4" name="椭圆 13"/>
            <p:cNvSpPr/>
            <p:nvPr userDrawn="1">
              <p:custDataLst>
                <p:tags r:id="rId5"/>
              </p:custDataLst>
            </p:nvPr>
          </p:nvSpPr>
          <p:spPr>
            <a:xfrm>
              <a:off x="17775" y="9140"/>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5" name="椭圆 14"/>
            <p:cNvSpPr/>
            <p:nvPr userDrawn="1">
              <p:custDataLst>
                <p:tags r:id="rId6"/>
              </p:custDataLst>
            </p:nvPr>
          </p:nvSpPr>
          <p:spPr>
            <a:xfrm>
              <a:off x="18401" y="8687"/>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16" name="椭圆 15"/>
            <p:cNvSpPr/>
            <p:nvPr userDrawn="1">
              <p:custDataLst>
                <p:tags r:id="rId7"/>
              </p:custDataLst>
            </p:nvPr>
          </p:nvSpPr>
          <p:spPr>
            <a:xfrm>
              <a:off x="17883" y="8015"/>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 name="竖排标题 1"/>
          <p:cNvSpPr>
            <a:spLocks noGrp="1"/>
          </p:cNvSpPr>
          <p:nvPr>
            <p:ph type="title" orient="vert"/>
            <p:custDataLst>
              <p:tags r:id="rId8"/>
            </p:custDataLst>
          </p:nvPr>
        </p:nvSpPr>
        <p:spPr>
          <a:xfrm>
            <a:off x="9990273" y="1091107"/>
            <a:ext cx="898729" cy="5092798"/>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33114" y="1091099"/>
            <a:ext cx="9288067" cy="5092798"/>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889834" y="6341663"/>
            <a:ext cx="3742406" cy="299393"/>
          </a:xfrm>
        </p:spPr>
        <p:txBody>
          <a:bodyPr/>
          <a:lstStyle/>
          <a:p>
            <a:endParaRPr lang="zh-CN" altLang="en-US"/>
          </a:p>
        </p:txBody>
      </p:sp>
      <p:sp>
        <p:nvSpPr>
          <p:cNvPr id="6" name="灯片编号占位符 5"/>
          <p:cNvSpPr>
            <a:spLocks noGrp="1"/>
          </p:cNvSpPr>
          <p:nvPr>
            <p:ph type="sldNum" sz="quarter" idx="12"/>
            <p:custDataLst>
              <p:tags r:id="rId12"/>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3889834" y="6341663"/>
            <a:ext cx="3742406" cy="299393"/>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137466" y="6341663"/>
            <a:ext cx="2551641" cy="299393"/>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33119" y="1091107"/>
            <a:ext cx="10255929" cy="5092798"/>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userDrawn="1">
            <p:custDataLst>
              <p:tags r:id="rId3"/>
            </p:custDataLst>
          </p:nvPr>
        </p:nvGrpSpPr>
        <p:grpSpPr>
          <a:xfrm>
            <a:off x="1648717" y="1966203"/>
            <a:ext cx="8823484" cy="3259676"/>
            <a:chOff x="1744578" y="1880787"/>
            <a:chExt cx="9336506" cy="3449203"/>
          </a:xfrm>
        </p:grpSpPr>
        <p:sp>
          <p:nvSpPr>
            <p:cNvPr id="7" name="矩形 6"/>
            <p:cNvSpPr/>
            <p:nvPr>
              <p:custDataLst>
                <p:tags r:id="rId4"/>
              </p:custDataLst>
            </p:nvPr>
          </p:nvSpPr>
          <p:spPr>
            <a:xfrm rot="245821">
              <a:off x="1744578" y="1880787"/>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8" name="矩形 7"/>
            <p:cNvSpPr/>
            <p:nvPr>
              <p:custDataLst>
                <p:tags r:id="rId5"/>
              </p:custDataLst>
            </p:nvPr>
          </p:nvSpPr>
          <p:spPr>
            <a:xfrm rot="21380745">
              <a:off x="1756611"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9" name="矩形 8"/>
            <p:cNvSpPr/>
            <p:nvPr>
              <p:custDataLst>
                <p:tags r:id="rId6"/>
              </p:custDataLst>
            </p:nvPr>
          </p:nvSpPr>
          <p:spPr>
            <a:xfrm>
              <a:off x="1744578"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3" name="日期占位符 2"/>
          <p:cNvSpPr>
            <a:spLocks noGrp="1"/>
          </p:cNvSpPr>
          <p:nvPr>
            <p:ph type="dt" sz="half" idx="10"/>
            <p:custDataLst>
              <p:tags r:id="rId7"/>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889834" y="6341663"/>
            <a:ext cx="3742406" cy="299393"/>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137466" y="6341663"/>
            <a:ext cx="2551641" cy="299393"/>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0"/>
            </p:custDataLst>
          </p:nvPr>
        </p:nvSpPr>
        <p:spPr>
          <a:xfrm>
            <a:off x="3086698" y="2623965"/>
            <a:ext cx="6021228" cy="1114759"/>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145"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3" name="文本占位符 12"/>
          <p:cNvSpPr>
            <a:spLocks noGrp="1"/>
          </p:cNvSpPr>
          <p:nvPr>
            <p:ph type="body" sz="quarter" idx="13" hasCustomPrompt="1"/>
            <p:custDataLst>
              <p:tags r:id="rId11"/>
            </p:custDataLst>
          </p:nvPr>
        </p:nvSpPr>
        <p:spPr>
          <a:xfrm>
            <a:off x="3086699" y="4006795"/>
            <a:ext cx="6021227" cy="919666"/>
          </a:xfrm>
        </p:spPr>
        <p:txBody>
          <a:bodyPr lIns="90000" rIns="90000" bIns="46800"/>
          <a:lstStyle>
            <a:lvl1pPr marL="0" indent="0" algn="ctr">
              <a:buNone/>
              <a:defRPr sz="1785" baseline="0">
                <a:solidFill>
                  <a:schemeClr val="tx1">
                    <a:lumMod val="85000"/>
                    <a:lumOff val="15000"/>
                  </a:schemeClr>
                </a:solidFill>
                <a:latin typeface="Arial" panose="020B0604020202020204" pitchFamily="34" charset="0"/>
              </a:defRPr>
            </a:lvl1pPr>
          </a:lstStyle>
          <a:p>
            <a:pPr lvl="0"/>
            <a:r>
              <a:rPr lang="zh-CN" altLang="en-US" dirty="0"/>
              <a:t>单击此处编辑文本</a:t>
            </a:r>
            <a:endParaRPr lang="zh-CN" altLang="en-US" dirty="0"/>
          </a:p>
        </p:txBody>
      </p:sp>
      <p:cxnSp>
        <p:nvCxnSpPr>
          <p:cNvPr id="14" name="直接连接符 13"/>
          <p:cNvCxnSpPr/>
          <p:nvPr userDrawn="1">
            <p:custDataLst>
              <p:tags r:id="rId12"/>
            </p:custDataLst>
          </p:nvPr>
        </p:nvCxnSpPr>
        <p:spPr>
          <a:xfrm>
            <a:off x="5461614" y="3853123"/>
            <a:ext cx="943749"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blipFill>
          <a:blip r:embed="rId2"/>
          <a:stretch>
            <a:fillRect/>
          </a:stretch>
        </a:blip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3"/>
            </p:custDataLst>
          </p:nvPr>
        </p:nvSpPr>
        <p:spPr>
          <a:xfrm>
            <a:off x="3889834" y="6341663"/>
            <a:ext cx="3742406" cy="299393"/>
          </a:xfrm>
        </p:spPr>
        <p:txBody>
          <a:bodyPr/>
          <a:lstStyle/>
          <a:p>
            <a:endParaRPr lang="zh-CN" altLang="en-US" dirty="0"/>
          </a:p>
        </p:txBody>
      </p:sp>
      <p:sp>
        <p:nvSpPr>
          <p:cNvPr id="3" name="日期占位符 2"/>
          <p:cNvSpPr>
            <a:spLocks noGrp="1"/>
          </p:cNvSpPr>
          <p:nvPr>
            <p:ph type="dt" sz="half" idx="10"/>
            <p:custDataLst>
              <p:tags r:id="rId4"/>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5"/>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
        <p:nvSpPr>
          <p:cNvPr id="10" name="标题 9"/>
          <p:cNvSpPr>
            <a:spLocks noGrp="1"/>
          </p:cNvSpPr>
          <p:nvPr>
            <p:ph type="title"/>
            <p:custDataLst>
              <p:tags r:id="rId6"/>
            </p:custDataLst>
          </p:nvPr>
        </p:nvSpPr>
        <p:spPr>
          <a:xfrm>
            <a:off x="633073" y="453650"/>
            <a:ext cx="10255929" cy="417679"/>
          </a:xfrm>
        </p:spPr>
        <p:txBody>
          <a:bodyPr>
            <a:normAutofit/>
          </a:bodyPr>
          <a:lstStyle>
            <a:lvl1pPr>
              <a:defRPr baseline="0"/>
            </a:lvl1pPr>
          </a:lstStyle>
          <a:p>
            <a:r>
              <a:rPr lang="zh-CN" altLang="en-US" dirty="0"/>
              <a:t>单击此处编辑母版标题样式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34642" y="272342"/>
            <a:ext cx="11049790" cy="6295536"/>
          </a:xfrm>
          <a:prstGeom prst="rect">
            <a:avLst/>
          </a:prstGeom>
          <a:blipFill>
            <a:blip r:embed="rId3"/>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5054" tIns="44228" rIns="85054" bIns="44228" rtlCol="0" anchor="ctr">
            <a:normAutofit/>
          </a:bodyPr>
          <a:lstStyle/>
          <a:p>
            <a:pPr lvl="0" algn="ctr"/>
            <a:endParaRPr lang="en-US" altLang="zh-CN" sz="1605" dirty="0">
              <a:sym typeface="+mn-ea"/>
            </a:endParaRPr>
          </a:p>
        </p:txBody>
      </p:sp>
      <p:sp>
        <p:nvSpPr>
          <p:cNvPr id="2" name="标题 1"/>
          <p:cNvSpPr>
            <a:spLocks noGrp="1"/>
          </p:cNvSpPr>
          <p:nvPr>
            <p:ph type="title" hasCustomPrompt="1"/>
            <p:custDataLst>
              <p:tags r:id="rId4"/>
            </p:custDataLst>
          </p:nvPr>
        </p:nvSpPr>
        <p:spPr>
          <a:xfrm>
            <a:off x="1211179" y="1264903"/>
            <a:ext cx="9097449" cy="683840"/>
          </a:xfrm>
        </p:spPr>
        <p:txBody>
          <a:bodyPr wrap="square" lIns="90000" tIns="46800" rIns="90000" bIns="46800" anchor="ctr">
            <a:normAutofit/>
          </a:bodyPr>
          <a:lstStyle>
            <a:lvl1pPr>
              <a:defRPr sz="286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10719" y="2248178"/>
            <a:ext cx="9097638" cy="3255893"/>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vl2pPr>
              <a:defRPr sz="1250" baseline="0">
                <a:solidFill>
                  <a:schemeClr val="tx1">
                    <a:lumMod val="85000"/>
                    <a:lumOff val="15000"/>
                  </a:schemeClr>
                </a:solidFill>
                <a:latin typeface="Arial" panose="020B0604020202020204" pitchFamily="34" charset="0"/>
                <a:ea typeface="微软雅黑" panose="020B0503020204020204" charset="-122"/>
              </a:defRPr>
            </a:lvl2pPr>
            <a:lvl3pPr>
              <a:defRPr sz="1250" baseline="0">
                <a:solidFill>
                  <a:schemeClr val="tx1">
                    <a:lumMod val="85000"/>
                    <a:lumOff val="15000"/>
                  </a:schemeClr>
                </a:solidFill>
                <a:latin typeface="Arial" panose="020B0604020202020204" pitchFamily="34" charset="0"/>
                <a:ea typeface="微软雅黑" panose="020B0503020204020204" charset="-122"/>
              </a:defRPr>
            </a:lvl3pPr>
            <a:lvl4pPr>
              <a:defRPr sz="1250" baseline="0">
                <a:solidFill>
                  <a:schemeClr val="tx1">
                    <a:lumMod val="85000"/>
                    <a:lumOff val="15000"/>
                  </a:schemeClr>
                </a:solidFill>
                <a:latin typeface="Arial" panose="020B0604020202020204" pitchFamily="34" charset="0"/>
                <a:ea typeface="微软雅黑" panose="020B0503020204020204" charset="-122"/>
              </a:defRPr>
            </a:lvl4pPr>
            <a:lvl5pPr>
              <a:defRPr sz="12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a:xfrm>
            <a:off x="831402" y="6341663"/>
            <a:ext cx="2551641" cy="299393"/>
          </a:xfrm>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3889834" y="6341663"/>
            <a:ext cx="3742406" cy="299393"/>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8"/>
            </p:custDataLst>
          </p:nvPr>
        </p:nvSpPr>
        <p:spPr>
          <a:xfrm>
            <a:off x="8137466" y="6341663"/>
            <a:ext cx="2551641" cy="299393"/>
          </a:xfrm>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0"/>
            <a:ext cx="4558421" cy="68484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5054" tIns="44228" rIns="85054" bIns="44228" rtlCol="0" anchor="ctr">
            <a:normAutofit/>
          </a:bodyPr>
          <a:lstStyle/>
          <a:p>
            <a:pPr lvl="0" algn="ctr"/>
            <a:endParaRPr lang="en-US" altLang="zh-CN" sz="1605" dirty="0">
              <a:sym typeface="+mn-ea"/>
            </a:endParaRPr>
          </a:p>
        </p:txBody>
      </p:sp>
      <p:sp>
        <p:nvSpPr>
          <p:cNvPr id="2" name="标题 1"/>
          <p:cNvSpPr>
            <a:spLocks noGrp="1"/>
          </p:cNvSpPr>
          <p:nvPr>
            <p:ph type="title" hasCustomPrompt="1"/>
            <p:custDataLst>
              <p:tags r:id="rId4"/>
            </p:custDataLst>
          </p:nvPr>
        </p:nvSpPr>
        <p:spPr>
          <a:xfrm>
            <a:off x="551154" y="791491"/>
            <a:ext cx="3742406" cy="833536"/>
          </a:xfrm>
        </p:spPr>
        <p:txBody>
          <a:bodyPr wrap="square" lIns="90000" tIns="46800" rIns="90000" bIns="46800" anchor="ctr">
            <a:normAutofit/>
          </a:bodyPr>
          <a:lstStyle>
            <a:lvl1pPr>
              <a:defRPr sz="321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5"/>
            </p:custDataLst>
          </p:nvPr>
        </p:nvSpPr>
        <p:spPr>
          <a:xfrm>
            <a:off x="3889834" y="6341663"/>
            <a:ext cx="3742406" cy="299393"/>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a:xfrm>
            <a:off x="8137466" y="6341663"/>
            <a:ext cx="2551641" cy="299393"/>
          </a:xfrm>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54557" y="1866577"/>
            <a:ext cx="3739004" cy="3868287"/>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vl2pPr>
              <a:defRPr sz="1250" baseline="0">
                <a:solidFill>
                  <a:schemeClr val="tx1">
                    <a:lumMod val="85000"/>
                    <a:lumOff val="15000"/>
                  </a:schemeClr>
                </a:solidFill>
                <a:latin typeface="Arial" panose="020B0604020202020204" pitchFamily="34" charset="0"/>
                <a:ea typeface="微软雅黑" panose="020B0503020204020204" charset="-122"/>
              </a:defRPr>
            </a:lvl2pPr>
            <a:lvl3pPr>
              <a:defRPr sz="1250" baseline="0">
                <a:solidFill>
                  <a:schemeClr val="tx1">
                    <a:lumMod val="85000"/>
                    <a:lumOff val="15000"/>
                  </a:schemeClr>
                </a:solidFill>
                <a:latin typeface="Arial" panose="020B0604020202020204" pitchFamily="34" charset="0"/>
                <a:ea typeface="微软雅黑" panose="020B0503020204020204" charset="-122"/>
              </a:defRPr>
            </a:lvl3pPr>
            <a:lvl4pPr>
              <a:defRPr sz="1250" baseline="0">
                <a:solidFill>
                  <a:schemeClr val="tx1">
                    <a:lumMod val="85000"/>
                    <a:lumOff val="15000"/>
                  </a:schemeClr>
                </a:solidFill>
                <a:latin typeface="Arial" panose="020B0604020202020204" pitchFamily="34" charset="0"/>
                <a:ea typeface="微软雅黑" panose="020B0503020204020204" charset="-122"/>
              </a:defRPr>
            </a:lvl4pPr>
            <a:lvl5pPr>
              <a:defRPr sz="12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820900" y="901133"/>
            <a:ext cx="6123938" cy="4808365"/>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vl2pPr>
              <a:defRPr sz="1250" baseline="0">
                <a:solidFill>
                  <a:schemeClr val="tx1">
                    <a:lumMod val="85000"/>
                    <a:lumOff val="15000"/>
                  </a:schemeClr>
                </a:solidFill>
                <a:latin typeface="Arial" panose="020B0604020202020204" pitchFamily="34" charset="0"/>
                <a:ea typeface="微软雅黑" panose="020B0503020204020204" charset="-122"/>
              </a:defRPr>
            </a:lvl2pPr>
            <a:lvl3pPr>
              <a:defRPr sz="1250" baseline="0">
                <a:solidFill>
                  <a:schemeClr val="tx1">
                    <a:lumMod val="85000"/>
                    <a:lumOff val="15000"/>
                  </a:schemeClr>
                </a:solidFill>
                <a:latin typeface="Arial" panose="020B0604020202020204" pitchFamily="34" charset="0"/>
                <a:ea typeface="微软雅黑" panose="020B0503020204020204" charset="-122"/>
              </a:defRPr>
            </a:lvl3pPr>
            <a:lvl4pPr>
              <a:defRPr sz="1250" baseline="0">
                <a:solidFill>
                  <a:schemeClr val="tx1">
                    <a:lumMod val="85000"/>
                    <a:lumOff val="15000"/>
                  </a:schemeClr>
                </a:solidFill>
                <a:latin typeface="Arial" panose="020B0604020202020204" pitchFamily="34" charset="0"/>
                <a:ea typeface="微软雅黑" panose="020B0503020204020204" charset="-122"/>
              </a:defRPr>
            </a:lvl4pPr>
            <a:lvl5pPr>
              <a:defRPr sz="12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831402" y="6341663"/>
            <a:ext cx="2551641" cy="299393"/>
          </a:xfrm>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154028"/>
            <a:ext cx="11522075" cy="34903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5054" tIns="44228" rIns="85054" bIns="44228" rtlCol="0" anchor="ctr">
            <a:normAutofit/>
          </a:bodyPr>
          <a:lstStyle/>
          <a:p>
            <a:pPr lvl="0" algn="ctr"/>
            <a:endParaRPr lang="en-US" altLang="zh-CN" sz="1605">
              <a:sym typeface="+mn-ea"/>
            </a:endParaRPr>
          </a:p>
        </p:txBody>
      </p:sp>
      <p:sp>
        <p:nvSpPr>
          <p:cNvPr id="2" name="标题 1"/>
          <p:cNvSpPr>
            <a:spLocks noGrp="1"/>
          </p:cNvSpPr>
          <p:nvPr>
            <p:ph type="title"/>
            <p:custDataLst>
              <p:tags r:id="rId4"/>
            </p:custDataLst>
          </p:nvPr>
        </p:nvSpPr>
        <p:spPr>
          <a:xfrm>
            <a:off x="578372" y="785124"/>
            <a:ext cx="10373270" cy="612878"/>
          </a:xfrm>
        </p:spPr>
        <p:txBody>
          <a:bodyPr wrap="square" lIns="90000" tIns="46800" rIns="90000" bIns="46800" anchor="ctr">
            <a:normAutofit/>
          </a:bodyPr>
          <a:lstStyle>
            <a:lvl1pPr algn="ctr">
              <a:defRPr sz="321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a:xfrm>
            <a:off x="831402" y="6359440"/>
            <a:ext cx="2551641" cy="263840"/>
          </a:xfrm>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889834" y="6359440"/>
            <a:ext cx="3742406" cy="263840"/>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7"/>
            </p:custDataLst>
          </p:nvPr>
        </p:nvSpPr>
        <p:spPr>
          <a:xfrm>
            <a:off x="8137466" y="6359440"/>
            <a:ext cx="2551641" cy="263840"/>
          </a:xfrm>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578372" y="1665323"/>
            <a:ext cx="10372868" cy="361946"/>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9"/>
            </p:custDataLst>
          </p:nvPr>
        </p:nvSpPr>
        <p:spPr>
          <a:xfrm>
            <a:off x="579104" y="2852556"/>
            <a:ext cx="10363063" cy="1871352"/>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vl2pPr>
              <a:defRPr sz="1250" baseline="0">
                <a:solidFill>
                  <a:schemeClr val="tx1">
                    <a:lumMod val="85000"/>
                    <a:lumOff val="15000"/>
                  </a:schemeClr>
                </a:solidFill>
                <a:latin typeface="Arial" panose="020B0604020202020204" pitchFamily="34" charset="0"/>
                <a:ea typeface="微软雅黑" panose="020B0503020204020204" charset="-122"/>
              </a:defRPr>
            </a:lvl2pPr>
            <a:lvl3pPr>
              <a:defRPr sz="1250" baseline="0">
                <a:solidFill>
                  <a:schemeClr val="tx1">
                    <a:lumMod val="85000"/>
                    <a:lumOff val="15000"/>
                  </a:schemeClr>
                </a:solidFill>
                <a:latin typeface="Arial" panose="020B0604020202020204" pitchFamily="34" charset="0"/>
                <a:ea typeface="微软雅黑" panose="020B0503020204020204" charset="-122"/>
              </a:defRPr>
            </a:lvl3pPr>
            <a:lvl4pPr>
              <a:defRPr sz="1250" baseline="0">
                <a:solidFill>
                  <a:schemeClr val="tx1">
                    <a:lumMod val="85000"/>
                    <a:lumOff val="15000"/>
                  </a:schemeClr>
                </a:solidFill>
                <a:latin typeface="Arial" panose="020B0604020202020204" pitchFamily="34" charset="0"/>
                <a:ea typeface="微软雅黑" panose="020B0503020204020204" charset="-122"/>
              </a:defRPr>
            </a:lvl4pPr>
            <a:lvl5pPr>
              <a:defRPr sz="12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blipFill>
          <a:blip r:embed="rId2"/>
          <a:stretch>
            <a:fillRect/>
          </a:stretch>
        </a:blipFill>
        <a:effectLst/>
      </p:bgPr>
    </p:bg>
    <p:spTree>
      <p:nvGrpSpPr>
        <p:cNvPr id="1" name=""/>
        <p:cNvGrpSpPr/>
        <p:nvPr/>
      </p:nvGrpSpPr>
      <p:grpSpPr>
        <a:xfrm>
          <a:off x="0" y="0"/>
          <a:ext cx="0" cy="0"/>
          <a:chOff x="0" y="0"/>
          <a:chExt cx="0" cy="0"/>
        </a:xfrm>
      </p:grpSpPr>
      <p:sp>
        <p:nvSpPr>
          <p:cNvPr id="8" name="矩形 7"/>
          <p:cNvSpPr/>
          <p:nvPr userDrawn="1">
            <p:custDataLst>
              <p:tags r:id="rId3"/>
            </p:custDataLst>
          </p:nvPr>
        </p:nvSpPr>
        <p:spPr>
          <a:xfrm>
            <a:off x="0" y="5016162"/>
            <a:ext cx="11522075" cy="182405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5054" tIns="44228" rIns="85054" bIns="44228" rtlCol="0" anchor="ctr">
            <a:normAutofit/>
          </a:bodyPr>
          <a:lstStyle/>
          <a:p>
            <a:pPr lvl="0" algn="ctr"/>
            <a:endParaRPr lang="en-US" altLang="zh-CN" sz="1605">
              <a:sym typeface="+mn-ea"/>
            </a:endParaRPr>
          </a:p>
        </p:txBody>
      </p:sp>
      <p:sp>
        <p:nvSpPr>
          <p:cNvPr id="2" name="标题 1"/>
          <p:cNvSpPr>
            <a:spLocks noGrp="1"/>
          </p:cNvSpPr>
          <p:nvPr>
            <p:ph type="title"/>
            <p:custDataLst>
              <p:tags r:id="rId4"/>
            </p:custDataLst>
          </p:nvPr>
        </p:nvSpPr>
        <p:spPr>
          <a:xfrm>
            <a:off x="571568" y="682660"/>
            <a:ext cx="10373270" cy="534143"/>
          </a:xfrm>
        </p:spPr>
        <p:txBody>
          <a:bodyPr wrap="square" lIns="90000" tIns="46800" rIns="90000" bIns="46800" anchor="ctr">
            <a:normAutofit/>
          </a:bodyPr>
          <a:lstStyle>
            <a:lvl1pPr algn="ctr">
              <a:defRPr sz="286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5"/>
            </p:custDataLst>
          </p:nvPr>
        </p:nvSpPr>
        <p:spPr>
          <a:xfrm>
            <a:off x="3889834" y="6341663"/>
            <a:ext cx="3742406" cy="299393"/>
          </a:xfrm>
        </p:spPr>
        <p:txBody>
          <a:bodyPr wrap="square" lIns="90000" tIns="46800" rIns="90000" bIns="46800">
            <a:normAutofit/>
          </a:bodyPr>
          <a:lstStyle/>
          <a:p>
            <a:endParaRPr lang="zh-CN" altLang="en-US" dirty="0"/>
          </a:p>
        </p:txBody>
      </p:sp>
      <p:sp>
        <p:nvSpPr>
          <p:cNvPr id="7" name="内容占位符 6"/>
          <p:cNvSpPr>
            <a:spLocks noGrp="1"/>
          </p:cNvSpPr>
          <p:nvPr>
            <p:ph sz="quarter" idx="13"/>
            <p:custDataLst>
              <p:tags r:id="rId6"/>
            </p:custDataLst>
          </p:nvPr>
        </p:nvSpPr>
        <p:spPr>
          <a:xfrm>
            <a:off x="571602" y="1760903"/>
            <a:ext cx="10386878" cy="3034751"/>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vl2pPr>
              <a:defRPr sz="1250" baseline="0">
                <a:solidFill>
                  <a:schemeClr val="tx1">
                    <a:lumMod val="85000"/>
                    <a:lumOff val="15000"/>
                  </a:schemeClr>
                </a:solidFill>
                <a:latin typeface="Arial" panose="020B0604020202020204" pitchFamily="34" charset="0"/>
                <a:ea typeface="微软雅黑" panose="020B0503020204020204" charset="-122"/>
              </a:defRPr>
            </a:lvl2pPr>
            <a:lvl3pPr>
              <a:defRPr sz="1250" baseline="0">
                <a:solidFill>
                  <a:schemeClr val="tx1">
                    <a:lumMod val="85000"/>
                    <a:lumOff val="15000"/>
                  </a:schemeClr>
                </a:solidFill>
                <a:latin typeface="Arial" panose="020B0604020202020204" pitchFamily="34" charset="0"/>
                <a:ea typeface="微软雅黑" panose="020B0503020204020204" charset="-122"/>
              </a:defRPr>
            </a:lvl3pPr>
            <a:lvl4pPr>
              <a:defRPr sz="1250" baseline="0">
                <a:solidFill>
                  <a:schemeClr val="tx1">
                    <a:lumMod val="85000"/>
                    <a:lumOff val="15000"/>
                  </a:schemeClr>
                </a:solidFill>
                <a:latin typeface="Arial" panose="020B0604020202020204" pitchFamily="34" charset="0"/>
                <a:ea typeface="微软雅黑" panose="020B0503020204020204" charset="-122"/>
              </a:defRPr>
            </a:lvl4pPr>
            <a:lvl5pPr>
              <a:defRPr sz="12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61361" y="5193450"/>
            <a:ext cx="10397085" cy="956015"/>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8"/>
            </p:custDataLst>
          </p:nvPr>
        </p:nvSpPr>
        <p:spPr>
          <a:xfrm>
            <a:off x="831402" y="6341663"/>
            <a:ext cx="2551641" cy="299393"/>
          </a:xfrm>
        </p:spPr>
        <p:txBody>
          <a:bodyPr wrap="square" lIns="90000" tIns="46800" rIns="90000" bIns="46800">
            <a:normAutofit/>
          </a:body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9"/>
            </p:custDataLst>
          </p:nvPr>
        </p:nvSpPr>
        <p:spPr>
          <a:xfrm>
            <a:off x="8137466" y="6341663"/>
            <a:ext cx="2551641" cy="299393"/>
          </a:xfrm>
        </p:spPr>
        <p:txBody>
          <a:bodyPr wrap="square" lIns="90000" tIns="46800" rIns="90000" bIns="46800">
            <a:normAutofit/>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10174"/>
            <a:ext cx="11522075" cy="91202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5054" tIns="44228" rIns="85054" bIns="44228" rtlCol="0" anchor="ctr">
            <a:normAutofit/>
          </a:bodyPr>
          <a:lstStyle/>
          <a:p>
            <a:pPr lvl="0" algn="ctr"/>
            <a:endParaRPr lang="en-US" altLang="zh-CN" sz="1605">
              <a:sym typeface="+mn-ea"/>
            </a:endParaRPr>
          </a:p>
        </p:txBody>
      </p:sp>
      <p:sp>
        <p:nvSpPr>
          <p:cNvPr id="2" name="标题 1"/>
          <p:cNvSpPr>
            <a:spLocks noGrp="1"/>
          </p:cNvSpPr>
          <p:nvPr>
            <p:ph type="title"/>
            <p:custDataLst>
              <p:tags r:id="rId4"/>
            </p:custDataLst>
          </p:nvPr>
        </p:nvSpPr>
        <p:spPr>
          <a:xfrm>
            <a:off x="547899" y="251669"/>
            <a:ext cx="10431079" cy="534096"/>
          </a:xfrm>
        </p:spPr>
        <p:txBody>
          <a:bodyPr wrap="square" lIns="90000" tIns="46800" rIns="90000" bIns="46800">
            <a:normAutofit/>
          </a:bodyPr>
          <a:lstStyle>
            <a:lvl1pPr>
              <a:defRPr sz="286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4" name="页脚占位符 3"/>
          <p:cNvSpPr>
            <a:spLocks noGrp="1"/>
          </p:cNvSpPr>
          <p:nvPr>
            <p:ph type="ftr" sz="quarter" idx="11"/>
            <p:custDataLst>
              <p:tags r:id="rId5"/>
            </p:custDataLst>
          </p:nvPr>
        </p:nvSpPr>
        <p:spPr>
          <a:xfrm>
            <a:off x="3889834" y="6341663"/>
            <a:ext cx="3742406" cy="299393"/>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a:xfrm>
            <a:off x="8137466" y="6341663"/>
            <a:ext cx="2551641" cy="299393"/>
          </a:xfrm>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47752" y="1734657"/>
            <a:ext cx="5048846" cy="2735359"/>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vl2pPr>
              <a:defRPr sz="1250" baseline="0">
                <a:solidFill>
                  <a:schemeClr val="tx1">
                    <a:lumMod val="85000"/>
                    <a:lumOff val="15000"/>
                  </a:schemeClr>
                </a:solidFill>
                <a:latin typeface="Arial" panose="020B0604020202020204" pitchFamily="34" charset="0"/>
                <a:ea typeface="微软雅黑" panose="020B0503020204020204" charset="-122"/>
              </a:defRPr>
            </a:lvl2pPr>
            <a:lvl3pPr>
              <a:defRPr sz="1250" baseline="0">
                <a:solidFill>
                  <a:schemeClr val="tx1">
                    <a:lumMod val="85000"/>
                    <a:lumOff val="15000"/>
                  </a:schemeClr>
                </a:solidFill>
                <a:latin typeface="Arial" panose="020B0604020202020204" pitchFamily="34" charset="0"/>
                <a:ea typeface="微软雅黑" panose="020B0503020204020204" charset="-122"/>
              </a:defRPr>
            </a:lvl3pPr>
            <a:lvl4pPr>
              <a:defRPr sz="1250" baseline="0">
                <a:solidFill>
                  <a:schemeClr val="tx1">
                    <a:lumMod val="85000"/>
                    <a:lumOff val="15000"/>
                  </a:schemeClr>
                </a:solidFill>
                <a:latin typeface="Arial" panose="020B0604020202020204" pitchFamily="34" charset="0"/>
                <a:ea typeface="微软雅黑" panose="020B0503020204020204" charset="-122"/>
              </a:defRPr>
            </a:lvl4pPr>
            <a:lvl5pPr>
              <a:defRPr sz="12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899393" y="1734657"/>
            <a:ext cx="5072662" cy="2735359"/>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vl2pPr>
              <a:defRPr sz="1250" baseline="0">
                <a:solidFill>
                  <a:schemeClr val="tx1">
                    <a:lumMod val="85000"/>
                    <a:lumOff val="15000"/>
                  </a:schemeClr>
                </a:solidFill>
                <a:latin typeface="Arial" panose="020B0604020202020204" pitchFamily="34" charset="0"/>
                <a:ea typeface="微软雅黑" panose="020B0503020204020204" charset="-122"/>
              </a:defRPr>
            </a:lvl2pPr>
            <a:lvl3pPr>
              <a:defRPr sz="1250" baseline="0">
                <a:solidFill>
                  <a:schemeClr val="tx1">
                    <a:lumMod val="85000"/>
                    <a:lumOff val="15000"/>
                  </a:schemeClr>
                </a:solidFill>
                <a:latin typeface="Arial" panose="020B0604020202020204" pitchFamily="34" charset="0"/>
                <a:ea typeface="微软雅黑" panose="020B0503020204020204" charset="-122"/>
              </a:defRPr>
            </a:lvl3pPr>
            <a:lvl4pPr>
              <a:defRPr sz="1250" baseline="0">
                <a:solidFill>
                  <a:schemeClr val="tx1">
                    <a:lumMod val="85000"/>
                    <a:lumOff val="15000"/>
                  </a:schemeClr>
                </a:solidFill>
                <a:latin typeface="Arial" panose="020B0604020202020204" pitchFamily="34" charset="0"/>
                <a:ea typeface="微软雅黑" panose="020B0503020204020204" charset="-122"/>
              </a:defRPr>
            </a:lvl4pPr>
            <a:lvl5pPr>
              <a:defRPr sz="12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40948" y="4824762"/>
            <a:ext cx="5048846" cy="738275"/>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5909600" y="4821171"/>
            <a:ext cx="5072662" cy="738275"/>
          </a:xfrm>
        </p:spPr>
        <p:txBody>
          <a:bodyPr wrap="square" lIns="90000" tIns="46800" rIns="90000" bIns="46800">
            <a:norm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11"/>
            </p:custDataLst>
          </p:nvPr>
        </p:nvSpPr>
        <p:spPr>
          <a:xfrm>
            <a:off x="831402" y="6341663"/>
            <a:ext cx="2551641" cy="299393"/>
          </a:xfrm>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blipFill>
          <a:blip r:embed="rId2"/>
          <a:stretch>
            <a:fillRect/>
          </a:stretch>
        </a:blipFill>
        <a:effectLst/>
      </p:bgPr>
    </p:bg>
    <p:spTree>
      <p:nvGrpSpPr>
        <p:cNvPr id="1" name=""/>
        <p:cNvGrpSpPr/>
        <p:nvPr/>
      </p:nvGrpSpPr>
      <p:grpSpPr>
        <a:xfrm>
          <a:off x="0" y="0"/>
          <a:ext cx="0" cy="0"/>
          <a:chOff x="0" y="0"/>
          <a:chExt cx="0" cy="0"/>
        </a:xfrm>
      </p:grpSpPr>
      <p:sp>
        <p:nvSpPr>
          <p:cNvPr id="10" name="矩形 9"/>
          <p:cNvSpPr/>
          <p:nvPr userDrawn="1">
            <p:custDataLst>
              <p:tags r:id="rId3"/>
            </p:custDataLst>
          </p:nvPr>
        </p:nvSpPr>
        <p:spPr>
          <a:xfrm>
            <a:off x="0" y="1086043"/>
            <a:ext cx="11522075" cy="466813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5054" tIns="44228" rIns="85054" bIns="44228" rtlCol="0" anchor="ctr">
            <a:normAutofit/>
          </a:bodyPr>
          <a:lstStyle/>
          <a:p>
            <a:pPr lvl="0" algn="ctr"/>
            <a:endParaRPr lang="en-US" altLang="zh-CN" sz="1605">
              <a:sym typeface="+mn-ea"/>
            </a:endParaRPr>
          </a:p>
        </p:txBody>
      </p:sp>
      <p:sp>
        <p:nvSpPr>
          <p:cNvPr id="2" name="标题 1"/>
          <p:cNvSpPr>
            <a:spLocks noGrp="1"/>
          </p:cNvSpPr>
          <p:nvPr>
            <p:ph type="title" hasCustomPrompt="1"/>
            <p:custDataLst>
              <p:tags r:id="rId4"/>
            </p:custDataLst>
          </p:nvPr>
        </p:nvSpPr>
        <p:spPr>
          <a:xfrm>
            <a:off x="1439125" y="1398209"/>
            <a:ext cx="8641556" cy="2255650"/>
          </a:xfrm>
        </p:spPr>
        <p:txBody>
          <a:bodyPr wrap="square" lIns="90000" tIns="46800" rIns="90000" bIns="46800" anchor="b">
            <a:normAutofit/>
          </a:bodyPr>
          <a:lstStyle>
            <a:lvl1pPr algn="ctr">
              <a:defRPr sz="536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4" name="页脚占位符 3"/>
          <p:cNvSpPr>
            <a:spLocks noGrp="1"/>
          </p:cNvSpPr>
          <p:nvPr>
            <p:ph type="ftr" sz="quarter" idx="11"/>
            <p:custDataLst>
              <p:tags r:id="rId5"/>
            </p:custDataLst>
          </p:nvPr>
        </p:nvSpPr>
        <p:spPr>
          <a:xfrm>
            <a:off x="3889834" y="6341663"/>
            <a:ext cx="3742406" cy="299393"/>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a:xfrm>
            <a:off x="8137466" y="6341663"/>
            <a:ext cx="2551641" cy="299393"/>
          </a:xfrm>
        </p:spPr>
        <p:txBody>
          <a:bodyPr wrap="square" lIns="90000" tIns="46800" rIns="90000" bIns="46800">
            <a:normAutofit/>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438760" y="3896135"/>
            <a:ext cx="8641556" cy="1565006"/>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3" name="日期占位符 2"/>
          <p:cNvSpPr>
            <a:spLocks noGrp="1"/>
          </p:cNvSpPr>
          <p:nvPr>
            <p:ph type="dt" sz="half" idx="10"/>
            <p:custDataLst>
              <p:tags r:id="rId8"/>
            </p:custDataLst>
          </p:nvPr>
        </p:nvSpPr>
        <p:spPr>
          <a:xfrm>
            <a:off x="831402" y="6341663"/>
            <a:ext cx="2551641" cy="299393"/>
          </a:xfrm>
        </p:spPr>
        <p:txBody>
          <a:bodyPr wrap="square" lIns="90000" tIns="46800" rIns="90000" bIns="46800">
            <a:normAutofit/>
          </a:bodyPr>
          <a:lstStyle/>
          <a:p>
            <a:fld id="{760FBDFE-C587-4B4C-A407-44438C67B59E}" type="datetimeFigureOut">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10164" y="4395682"/>
            <a:ext cx="9793764" cy="135860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10164" y="2899312"/>
            <a:ext cx="9793764" cy="149636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362316" y="0"/>
            <a:ext cx="10264097" cy="6850353"/>
            <a:chOff x="383382" y="0"/>
            <a:chExt cx="10860880" cy="6868160"/>
          </a:xfrm>
        </p:grpSpPr>
        <p:grpSp>
          <p:nvGrpSpPr>
            <p:cNvPr id="55" name="组合 54"/>
            <p:cNvGrpSpPr/>
            <p:nvPr userDrawn="1"/>
          </p:nvGrpSpPr>
          <p:grpSpPr>
            <a:xfrm>
              <a:off x="1074934" y="0"/>
              <a:ext cx="10169328" cy="6868160"/>
              <a:chOff x="1074934" y="0"/>
              <a:chExt cx="10169328" cy="6868160"/>
            </a:xfrm>
          </p:grpSpPr>
          <p:sp>
            <p:nvSpPr>
              <p:cNvPr id="11" name="任意多边形: 形状 1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endParaRPr>
              </a:p>
            </p:txBody>
          </p:sp>
          <p:sp>
            <p:nvSpPr>
              <p:cNvPr id="13" name="任意多边形: 形状 1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dirty="0">
                  <a:solidFill>
                    <a:schemeClr val="lt1"/>
                  </a:solidFill>
                </a:endParaRPr>
              </a:p>
            </p:txBody>
          </p:sp>
          <p:sp>
            <p:nvSpPr>
              <p:cNvPr id="8" name="矩形 7"/>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endParaRPr>
              </a:p>
            </p:txBody>
          </p:sp>
          <p:sp>
            <p:nvSpPr>
              <p:cNvPr id="15" name="矩形 1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endParaRPr>
              </a:p>
            </p:txBody>
          </p:sp>
        </p:grpSp>
        <p:grpSp>
          <p:nvGrpSpPr>
            <p:cNvPr id="27" name="组合 26"/>
            <p:cNvGrpSpPr/>
            <p:nvPr userDrawn="1"/>
          </p:nvGrpSpPr>
          <p:grpSpPr>
            <a:xfrm>
              <a:off x="383382" y="4958557"/>
              <a:ext cx="521493" cy="428627"/>
              <a:chOff x="383382" y="4958557"/>
              <a:chExt cx="521493" cy="428627"/>
            </a:xfrm>
          </p:grpSpPr>
          <p:cxnSp>
            <p:nvCxnSpPr>
              <p:cNvPr id="12" name="直接连接符 11"/>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userDrawn="1"/>
          </p:nvGrpSpPr>
          <p:grpSpPr>
            <a:xfrm rot="5400000">
              <a:off x="7319943" y="6431755"/>
              <a:ext cx="423862" cy="428627"/>
              <a:chOff x="383382" y="4958557"/>
              <a:chExt cx="521493" cy="428627"/>
            </a:xfrm>
          </p:grpSpPr>
          <p:cxnSp>
            <p:nvCxnSpPr>
              <p:cNvPr id="29" name="直接连接符 28"/>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userDrawn="1"/>
          </p:nvGrpSpPr>
          <p:grpSpPr>
            <a:xfrm>
              <a:off x="1844952" y="1028704"/>
              <a:ext cx="8494436" cy="1579353"/>
              <a:chOff x="1844952" y="1028704"/>
              <a:chExt cx="8494436" cy="1579353"/>
            </a:xfrm>
          </p:grpSpPr>
          <p:cxnSp>
            <p:nvCxnSpPr>
              <p:cNvPr id="44" name="直接连接符 43"/>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userDrawn="1"/>
          </p:nvGrpSpPr>
          <p:grpSpPr>
            <a:xfrm flipV="1">
              <a:off x="1844952" y="4074976"/>
              <a:ext cx="8494436" cy="1975897"/>
              <a:chOff x="1844952" y="1028704"/>
              <a:chExt cx="8494436" cy="1579353"/>
            </a:xfrm>
          </p:grpSpPr>
          <p:cxnSp>
            <p:nvCxnSpPr>
              <p:cNvPr id="52" name="直接连接符 51"/>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16" name="日期占位符 15"/>
          <p:cNvSpPr>
            <a:spLocks noGrp="1"/>
          </p:cNvSpPr>
          <p:nvPr>
            <p:ph type="dt" sz="half" idx="10"/>
            <p:custDataLst>
              <p:tags r:id="rId22"/>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3"/>
            </p:custDataLst>
          </p:nvPr>
        </p:nvSpPr>
        <p:spPr>
          <a:xfrm>
            <a:off x="3889834" y="6341663"/>
            <a:ext cx="3742406" cy="299393"/>
          </a:xfrm>
        </p:spPr>
        <p:txBody>
          <a:bodyPr/>
          <a:lstStyle/>
          <a:p>
            <a:endParaRPr lang="zh-CN" altLang="en-US" dirty="0"/>
          </a:p>
        </p:txBody>
      </p:sp>
      <p:sp>
        <p:nvSpPr>
          <p:cNvPr id="18" name="灯片编号占位符 17"/>
          <p:cNvSpPr>
            <a:spLocks noGrp="1"/>
          </p:cNvSpPr>
          <p:nvPr>
            <p:ph type="sldNum" sz="quarter" idx="12"/>
            <p:custDataLst>
              <p:tags r:id="rId24"/>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5"/>
            </p:custDataLst>
          </p:nvPr>
        </p:nvSpPr>
        <p:spPr>
          <a:xfrm>
            <a:off x="2837311" y="2888659"/>
            <a:ext cx="5847453" cy="1009382"/>
          </a:xfrm>
        </p:spPr>
        <p:txBody>
          <a:bodyPr lIns="90170" tIns="46990" rIns="90170" bIns="46990" anchor="b" anchorCtr="0">
            <a:normAutofit/>
          </a:bodyPr>
          <a:lstStyle>
            <a:lvl1pPr algn="ctr">
              <a:defRPr sz="5360"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26"/>
            </p:custDataLst>
          </p:nvPr>
        </p:nvSpPr>
        <p:spPr>
          <a:xfrm>
            <a:off x="2837311" y="4119162"/>
            <a:ext cx="5847455" cy="373481"/>
          </a:xfrm>
        </p:spPr>
        <p:txBody>
          <a:bodyPr lIns="90170" tIns="46990" rIns="90170" bIns="46990">
            <a:normAutofit/>
          </a:bodyPr>
          <a:lstStyle>
            <a:lvl1pPr marL="0" indent="0" algn="ctr" eaLnBrk="1" fontAlgn="auto" latinLnBrk="0" hangingPunct="1">
              <a:lnSpc>
                <a:spcPct val="100000"/>
              </a:lnSpc>
              <a:buNone/>
              <a:defRPr sz="1785" u="none" strike="noStrike" kern="1200" cap="none" spc="200" normalizeH="0" baseline="0">
                <a:solidFill>
                  <a:schemeClr val="tx1">
                    <a:lumMod val="85000"/>
                    <a:lumOff val="15000"/>
                  </a:schemeClr>
                </a:solidFill>
                <a:uFillTx/>
                <a:latin typeface="Arial" panose="020B0604020202020204" pitchFamily="34" charset="0"/>
              </a:defRPr>
            </a:lvl1pPr>
            <a:lvl2pPr marL="408305" indent="0" algn="ctr">
              <a:buNone/>
              <a:defRPr sz="1785"/>
            </a:lvl2pPr>
            <a:lvl3pPr marL="816610" indent="0" algn="ctr">
              <a:buNone/>
              <a:defRPr sz="1605"/>
            </a:lvl3pPr>
            <a:lvl4pPr marL="1224915" indent="0" algn="ctr">
              <a:buNone/>
              <a:defRPr sz="1425"/>
            </a:lvl4pPr>
            <a:lvl5pPr marL="1633220" indent="0" algn="ctr">
              <a:buNone/>
              <a:defRPr sz="1425"/>
            </a:lvl5pPr>
            <a:lvl6pPr marL="2041525" indent="0" algn="ctr">
              <a:buNone/>
              <a:defRPr sz="1425"/>
            </a:lvl6pPr>
            <a:lvl7pPr marL="2450465" indent="0" algn="ctr">
              <a:buNone/>
              <a:defRPr sz="1425"/>
            </a:lvl7pPr>
            <a:lvl8pPr marL="2858135" indent="0" algn="ctr">
              <a:buNone/>
              <a:defRPr sz="1425"/>
            </a:lvl8pPr>
            <a:lvl9pPr marL="3267075" indent="0" algn="ctr">
              <a:buNone/>
              <a:defRPr sz="1425"/>
            </a:lvl9pPr>
          </a:lstStyle>
          <a:p>
            <a:r>
              <a:rPr lang="zh-CN" altLang="en-US" dirty="0"/>
              <a:t>单击此处编辑副标题</a:t>
            </a:r>
            <a:endParaRPr lang="zh-CN" altLang="en-US" dirty="0"/>
          </a:p>
        </p:txBody>
      </p:sp>
      <p:cxnSp>
        <p:nvCxnSpPr>
          <p:cNvPr id="40" name="直接连接符 39"/>
          <p:cNvCxnSpPr/>
          <p:nvPr userDrawn="1">
            <p:custDataLst>
              <p:tags r:id="rId27"/>
            </p:custDataLst>
          </p:nvPr>
        </p:nvCxnSpPr>
        <p:spPr>
          <a:xfrm>
            <a:off x="3480627" y="3986983"/>
            <a:ext cx="4542818" cy="0"/>
          </a:xfrm>
          <a:prstGeom prst="line">
            <a:avLst/>
          </a:prstGeom>
          <a:ln w="127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3" hasCustomPrompt="1"/>
            <p:custDataLst>
              <p:tags r:id="rId28"/>
            </p:custDataLst>
          </p:nvPr>
        </p:nvSpPr>
        <p:spPr>
          <a:xfrm>
            <a:off x="3402704" y="4643339"/>
            <a:ext cx="1911984" cy="311122"/>
          </a:xfrm>
        </p:spPr>
        <p:txBody>
          <a:bodyPr/>
          <a:lstStyle>
            <a:lvl1pPr marL="0" indent="0">
              <a:buNone/>
              <a:defRPr/>
            </a:lvl1pPr>
          </a:lstStyle>
          <a:p>
            <a:pPr lvl="0"/>
            <a:r>
              <a:rPr lang="zh-CN" altLang="en-US" dirty="0"/>
              <a:t>编辑文本</a:t>
            </a:r>
            <a:endParaRPr lang="zh-CN" altLang="en-US" dirty="0"/>
          </a:p>
        </p:txBody>
      </p:sp>
      <p:sp>
        <p:nvSpPr>
          <p:cNvPr id="36" name="文本占位符 4"/>
          <p:cNvSpPr>
            <a:spLocks noGrp="1"/>
          </p:cNvSpPr>
          <p:nvPr>
            <p:ph type="body" sz="quarter" idx="14" hasCustomPrompt="1"/>
            <p:custDataLst>
              <p:tags r:id="rId29"/>
            </p:custDataLst>
          </p:nvPr>
        </p:nvSpPr>
        <p:spPr>
          <a:xfrm>
            <a:off x="6205432" y="4643339"/>
            <a:ext cx="1911984" cy="311122"/>
          </a:xfrm>
        </p:spPr>
        <p:txBody>
          <a:bodyPr/>
          <a:lstStyle>
            <a:lvl1pPr marL="0" indent="0" algn="r">
              <a:buNone/>
              <a:defRPr/>
            </a:lvl1pPr>
          </a:lstStyle>
          <a:p>
            <a:pPr lvl="0"/>
            <a:r>
              <a:rPr lang="zh-CN" altLang="en-US" dirty="0"/>
              <a:t>编辑文本</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48957" y="442081"/>
            <a:ext cx="11032987" cy="6398139"/>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 name="标题 1"/>
          <p:cNvSpPr>
            <a:spLocks noGrp="1"/>
          </p:cNvSpPr>
          <p:nvPr>
            <p:ph type="title"/>
            <p:custDataLst>
              <p:tags r:id="rId7"/>
            </p:custDataLst>
          </p:nvPr>
        </p:nvSpPr>
        <p:spPr>
          <a:xfrm>
            <a:off x="633073" y="453654"/>
            <a:ext cx="10255929" cy="417679"/>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33073" y="1091107"/>
            <a:ext cx="10255929" cy="5092798"/>
          </a:xfrm>
        </p:spPr>
        <p:txBody>
          <a:bodyPr vert="horz" lIns="101600" tIns="0" rIns="82550" bIns="0" rtlCol="0">
            <a:no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a:xfrm>
            <a:off x="3889834" y="6341663"/>
            <a:ext cx="3742406" cy="299393"/>
          </a:xfrm>
        </p:spPr>
        <p:txBody>
          <a:bodyPr/>
          <a:lstStyle/>
          <a:p>
            <a:endParaRPr lang="zh-CN" altLang="en-US"/>
          </a:p>
        </p:txBody>
      </p:sp>
      <p:sp>
        <p:nvSpPr>
          <p:cNvPr id="6" name="灯片编号占位符 5"/>
          <p:cNvSpPr>
            <a:spLocks noGrp="1"/>
          </p:cNvSpPr>
          <p:nvPr>
            <p:ph type="sldNum" sz="quarter" idx="12"/>
            <p:custDataLst>
              <p:tags r:id="rId11"/>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62316" y="0"/>
            <a:ext cx="10264097" cy="6850353"/>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dirty="0"/>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a:xfrm>
            <a:off x="3889834" y="6341663"/>
            <a:ext cx="3742406" cy="299393"/>
          </a:xfrm>
        </p:spPr>
        <p:txBody>
          <a:bodyPr/>
          <a:lstStyle/>
          <a:p>
            <a:endParaRPr lang="zh-CN" altLang="en-US"/>
          </a:p>
        </p:txBody>
      </p:sp>
      <p:sp>
        <p:nvSpPr>
          <p:cNvPr id="6" name="灯片编号占位符 5"/>
          <p:cNvSpPr>
            <a:spLocks noGrp="1"/>
          </p:cNvSpPr>
          <p:nvPr>
            <p:ph type="sldNum" sz="quarter" idx="12"/>
            <p:custDataLst>
              <p:tags r:id="rId24"/>
            </p:custDataLst>
          </p:nvPr>
        </p:nvSpPr>
        <p:spPr>
          <a:xfrm>
            <a:off x="8137466" y="6341663"/>
            <a:ext cx="2551641" cy="299393"/>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2837311" y="2991794"/>
            <a:ext cx="5847453" cy="931368"/>
          </a:xfrm>
        </p:spPr>
        <p:txBody>
          <a:bodyPr lIns="90170" tIns="46990" rIns="90170" bIns="46990" anchor="b" anchorCtr="0">
            <a:normAutofit/>
          </a:bodyPr>
          <a:lstStyle>
            <a:lvl1pPr algn="ctr">
              <a:defRPr sz="393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2837311" y="4221479"/>
            <a:ext cx="5847453" cy="760937"/>
          </a:xfrm>
        </p:spPr>
        <p:txBody>
          <a:bodyPr lIns="90170" tIns="46990" rIns="90170" bIns="46990">
            <a:normAutofit/>
          </a:bodyPr>
          <a:lstStyle>
            <a:lvl1pPr marL="0" indent="0" algn="ctr" eaLnBrk="1" fontAlgn="auto" latinLnBrk="0" hangingPunct="1">
              <a:buNone/>
              <a:defRPr kumimoji="0" lang="zh-CN" altLang="en-US" sz="1785"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08305" indent="0">
              <a:buNone/>
              <a:defRPr sz="1785">
                <a:solidFill>
                  <a:schemeClr val="tx1">
                    <a:tint val="75000"/>
                  </a:schemeClr>
                </a:solidFill>
              </a:defRPr>
            </a:lvl2pPr>
            <a:lvl3pPr marL="816610" indent="0">
              <a:buNone/>
              <a:defRPr sz="1605">
                <a:solidFill>
                  <a:schemeClr val="tx1">
                    <a:tint val="75000"/>
                  </a:schemeClr>
                </a:solidFill>
              </a:defRPr>
            </a:lvl3pPr>
            <a:lvl4pPr marL="1224915" indent="0">
              <a:buNone/>
              <a:defRPr sz="1425">
                <a:solidFill>
                  <a:schemeClr val="tx1">
                    <a:tint val="75000"/>
                  </a:schemeClr>
                </a:solidFill>
              </a:defRPr>
            </a:lvl4pPr>
            <a:lvl5pPr marL="1633220" indent="0">
              <a:buNone/>
              <a:defRPr sz="1425">
                <a:solidFill>
                  <a:schemeClr val="tx1">
                    <a:tint val="75000"/>
                  </a:schemeClr>
                </a:solidFill>
              </a:defRPr>
            </a:lvl5pPr>
            <a:lvl6pPr marL="2041525" indent="0">
              <a:buNone/>
              <a:defRPr sz="1425">
                <a:solidFill>
                  <a:schemeClr val="tx1">
                    <a:tint val="75000"/>
                  </a:schemeClr>
                </a:solidFill>
              </a:defRPr>
            </a:lvl6pPr>
            <a:lvl7pPr marL="2450465" indent="0">
              <a:buNone/>
              <a:defRPr sz="1425">
                <a:solidFill>
                  <a:schemeClr val="tx1">
                    <a:tint val="75000"/>
                  </a:schemeClr>
                </a:solidFill>
              </a:defRPr>
            </a:lvl7pPr>
            <a:lvl8pPr marL="2858135" indent="0">
              <a:buNone/>
              <a:defRPr sz="1425">
                <a:solidFill>
                  <a:schemeClr val="tx1">
                    <a:tint val="75000"/>
                  </a:schemeClr>
                </a:solidFill>
              </a:defRPr>
            </a:lvl8pPr>
            <a:lvl9pPr marL="3267075" indent="0">
              <a:buNone/>
              <a:defRPr sz="1425">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5234202" y="4064412"/>
            <a:ext cx="1053671"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48957" y="442081"/>
            <a:ext cx="11032987" cy="6398139"/>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 name="标题 1"/>
          <p:cNvSpPr>
            <a:spLocks noGrp="1"/>
          </p:cNvSpPr>
          <p:nvPr>
            <p:ph type="title"/>
            <p:custDataLst>
              <p:tags r:id="rId7"/>
            </p:custDataLst>
          </p:nvPr>
        </p:nvSpPr>
        <p:spPr>
          <a:xfrm>
            <a:off x="633073" y="453654"/>
            <a:ext cx="10255929" cy="417679"/>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33119" y="1091107"/>
            <a:ext cx="4992939" cy="5092798"/>
          </a:xfrm>
        </p:spPr>
        <p:txBody>
          <a:bodyPr vert="horz" lIns="101600" tIns="0" rIns="82550" bIns="0" rtlCol="0">
            <a:no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5896064" y="1091107"/>
            <a:ext cx="4992939" cy="5092798"/>
          </a:xfrm>
        </p:spPr>
        <p:txBody>
          <a:bodyPr>
            <a:noAutofit/>
          </a:bodyPr>
          <a:lstStyle>
            <a:lvl1pPr>
              <a:defRPr sz="1250" baseline="0">
                <a:solidFill>
                  <a:schemeClr val="tx1">
                    <a:lumMod val="85000"/>
                    <a:lumOff val="15000"/>
                  </a:schemeClr>
                </a:solidFill>
                <a:latin typeface="Arial" panose="020B0604020202020204" pitchFamily="34" charset="0"/>
                <a:ea typeface="微软雅黑" panose="020B0503020204020204" charset="-122"/>
              </a:defRPr>
            </a:lvl1pPr>
            <a:lvl2pPr>
              <a:defRPr sz="1250" baseline="0">
                <a:solidFill>
                  <a:schemeClr val="tx1">
                    <a:lumMod val="85000"/>
                    <a:lumOff val="15000"/>
                  </a:schemeClr>
                </a:solidFill>
                <a:latin typeface="Arial" panose="020B0604020202020204" pitchFamily="34" charset="0"/>
                <a:ea typeface="微软雅黑" panose="020B0503020204020204" charset="-122"/>
              </a:defRPr>
            </a:lvl2pPr>
            <a:lvl3pPr>
              <a:defRPr sz="1250" baseline="0">
                <a:solidFill>
                  <a:schemeClr val="tx1">
                    <a:lumMod val="85000"/>
                    <a:lumOff val="15000"/>
                  </a:schemeClr>
                </a:solidFill>
                <a:latin typeface="Arial" panose="020B0604020202020204" pitchFamily="34" charset="0"/>
                <a:ea typeface="微软雅黑" panose="020B0503020204020204" charset="-122"/>
              </a:defRPr>
            </a:lvl3pPr>
            <a:lvl4pPr>
              <a:defRPr sz="1250" baseline="0">
                <a:solidFill>
                  <a:schemeClr val="tx1">
                    <a:lumMod val="85000"/>
                    <a:lumOff val="15000"/>
                  </a:schemeClr>
                </a:solidFill>
                <a:latin typeface="Arial" panose="020B0604020202020204" pitchFamily="34" charset="0"/>
                <a:ea typeface="微软雅黑" panose="020B0503020204020204" charset="-122"/>
              </a:defRPr>
            </a:lvl4pPr>
            <a:lvl5pPr>
              <a:defRPr sz="125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a:xfrm>
            <a:off x="3889834" y="6341663"/>
            <a:ext cx="3742406" cy="299393"/>
          </a:xfrm>
        </p:spPr>
        <p:txBody>
          <a:bodyPr/>
          <a:lstStyle/>
          <a:p>
            <a:endParaRPr lang="zh-CN" altLang="en-US"/>
          </a:p>
        </p:txBody>
      </p:sp>
      <p:sp>
        <p:nvSpPr>
          <p:cNvPr id="7" name="灯片编号占位符 6"/>
          <p:cNvSpPr>
            <a:spLocks noGrp="1"/>
          </p:cNvSpPr>
          <p:nvPr>
            <p:ph type="sldNum" sz="quarter" idx="12"/>
            <p:custDataLst>
              <p:tags r:id="rId12"/>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48957" y="442081"/>
            <a:ext cx="11032987" cy="6398139"/>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 name="标题 1"/>
          <p:cNvSpPr>
            <a:spLocks noGrp="1"/>
          </p:cNvSpPr>
          <p:nvPr>
            <p:ph type="title"/>
            <p:custDataLst>
              <p:tags r:id="rId7"/>
            </p:custDataLst>
          </p:nvPr>
        </p:nvSpPr>
        <p:spPr>
          <a:xfrm>
            <a:off x="633073" y="453654"/>
            <a:ext cx="10255929" cy="417679"/>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33119" y="960012"/>
            <a:ext cx="4992939" cy="360068"/>
          </a:xfrm>
        </p:spPr>
        <p:txBody>
          <a:bodyPr lIns="101600" tIns="38100" rIns="76200" bIns="38100" anchor="t" anchorCtr="0">
            <a:noAutofit/>
          </a:bodyPr>
          <a:lstStyle>
            <a:lvl1pPr marL="0" indent="0" eaLnBrk="1" fontAlgn="auto" latinLnBrk="0" hangingPunct="1">
              <a:lnSpc>
                <a:spcPct val="100000"/>
              </a:lnSpc>
              <a:spcAft>
                <a:spcPts val="0"/>
              </a:spcAft>
              <a:buNone/>
              <a:defRPr sz="1785"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08305" indent="0">
              <a:buNone/>
              <a:defRPr sz="1785" b="1"/>
            </a:lvl2pPr>
            <a:lvl3pPr marL="816610" indent="0">
              <a:buNone/>
              <a:defRPr sz="1605" b="1"/>
            </a:lvl3pPr>
            <a:lvl4pPr marL="1224915" indent="0">
              <a:buNone/>
              <a:defRPr sz="1425" b="1"/>
            </a:lvl4pPr>
            <a:lvl5pPr marL="1633220" indent="0">
              <a:buNone/>
              <a:defRPr sz="1425" b="1"/>
            </a:lvl5pPr>
            <a:lvl6pPr marL="2041525" indent="0">
              <a:buNone/>
              <a:defRPr sz="1425" b="1"/>
            </a:lvl6pPr>
            <a:lvl7pPr marL="2450465" indent="0">
              <a:buNone/>
              <a:defRPr sz="1425" b="1"/>
            </a:lvl7pPr>
            <a:lvl8pPr marL="2858135" indent="0">
              <a:buNone/>
              <a:defRPr sz="1425" b="1"/>
            </a:lvl8pPr>
            <a:lvl9pPr marL="3267075" indent="0">
              <a:buNone/>
              <a:defRPr sz="1425"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33114" y="1532059"/>
            <a:ext cx="4992899" cy="4663598"/>
          </a:xfrm>
        </p:spPr>
        <p:txBody>
          <a:bodyPr vert="horz" lIns="101600" tIns="0" rIns="82550" bIns="0" rtlCol="0">
            <a:no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5893109" y="960012"/>
            <a:ext cx="4992939" cy="360068"/>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785"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08305" indent="0">
              <a:buNone/>
              <a:defRPr sz="1785" b="1"/>
            </a:lvl2pPr>
            <a:lvl3pPr marL="816610" indent="0">
              <a:buNone/>
              <a:defRPr sz="1605" b="1"/>
            </a:lvl3pPr>
            <a:lvl4pPr marL="1224915" indent="0">
              <a:buNone/>
              <a:defRPr sz="1425" b="1"/>
            </a:lvl4pPr>
            <a:lvl5pPr marL="1633220" indent="0">
              <a:buNone/>
              <a:defRPr sz="1425" b="1"/>
            </a:lvl5pPr>
            <a:lvl6pPr marL="2041525" indent="0">
              <a:buNone/>
              <a:defRPr sz="1425" b="1"/>
            </a:lvl6pPr>
            <a:lvl7pPr marL="2450465" indent="0">
              <a:buNone/>
              <a:defRPr sz="1425" b="1"/>
            </a:lvl7pPr>
            <a:lvl8pPr marL="2858135" indent="0">
              <a:buNone/>
              <a:defRPr sz="1425" b="1"/>
            </a:lvl8pPr>
            <a:lvl9pPr marL="3267075" indent="0">
              <a:buNone/>
              <a:defRPr sz="1425"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5893109" y="1532059"/>
            <a:ext cx="4992939" cy="4663598"/>
          </a:xfrm>
        </p:spPr>
        <p:txBody>
          <a:bodyPr vert="horz" lIns="101600" tIns="0" rIns="82550" bIns="0" rtlCol="0">
            <a:no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5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a:xfrm>
            <a:off x="3889834" y="6341663"/>
            <a:ext cx="3742406" cy="299393"/>
          </a:xfrm>
        </p:spPr>
        <p:txBody>
          <a:bodyPr/>
          <a:lstStyle/>
          <a:p>
            <a:endParaRPr lang="zh-CN" altLang="en-US"/>
          </a:p>
        </p:txBody>
      </p:sp>
      <p:sp>
        <p:nvSpPr>
          <p:cNvPr id="9" name="灯片编号占位符 8"/>
          <p:cNvSpPr>
            <a:spLocks noGrp="1"/>
          </p:cNvSpPr>
          <p:nvPr>
            <p:ph type="sldNum" sz="quarter" idx="12"/>
            <p:custDataLst>
              <p:tags r:id="rId14"/>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362316" y="0"/>
            <a:ext cx="10264097" cy="6850353"/>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dirty="0"/>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a:xfrm>
            <a:off x="633073" y="453650"/>
            <a:ext cx="10255929" cy="417679"/>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a:xfrm>
            <a:off x="3889834" y="6341663"/>
            <a:ext cx="3742406" cy="299393"/>
          </a:xfrm>
        </p:spPr>
        <p:txBody>
          <a:bodyPr/>
          <a:lstStyle/>
          <a:p>
            <a:endParaRPr lang="zh-CN" altLang="en-US"/>
          </a:p>
        </p:txBody>
      </p:sp>
      <p:sp>
        <p:nvSpPr>
          <p:cNvPr id="5" name="灯片编号占位符 4"/>
          <p:cNvSpPr>
            <a:spLocks noGrp="1"/>
          </p:cNvSpPr>
          <p:nvPr>
            <p:ph type="sldNum" sz="quarter" idx="12"/>
            <p:custDataLst>
              <p:tags r:id="rId25"/>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889834" y="6341663"/>
            <a:ext cx="3742406" cy="299393"/>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48957" y="442081"/>
            <a:ext cx="11032987" cy="6398139"/>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 name="标题 1"/>
          <p:cNvSpPr>
            <a:spLocks noGrp="1"/>
          </p:cNvSpPr>
          <p:nvPr>
            <p:ph type="title"/>
            <p:custDataLst>
              <p:tags r:id="rId7"/>
            </p:custDataLst>
          </p:nvPr>
        </p:nvSpPr>
        <p:spPr>
          <a:xfrm>
            <a:off x="633119" y="453654"/>
            <a:ext cx="10255929" cy="417679"/>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33119" y="1091107"/>
            <a:ext cx="4992939" cy="5092798"/>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12775" marR="0" lvl="1" indent="-20383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25" b="0" i="0" u="none" strike="noStrike" kern="1200" cap="none" spc="150" normalizeH="0" baseline="0" noProof="1" dirty="0">
                <a:solidFill>
                  <a:schemeClr val="tx1"/>
                </a:solidFill>
                <a:uFillTx/>
                <a:latin typeface="+mn-lt"/>
                <a:ea typeface="+mn-ea"/>
                <a:cs typeface="+mn-cs"/>
                <a:sym typeface="+mn-ea"/>
              </a:defRPr>
            </a:lvl2pPr>
            <a:lvl3pPr marL="1021080" marR="0" lvl="2"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solidFill>
                <a:uFillTx/>
                <a:latin typeface="+mn-lt"/>
                <a:ea typeface="+mn-ea"/>
                <a:cs typeface="+mn-cs"/>
                <a:sym typeface="+mn-ea"/>
              </a:defRPr>
            </a:lvl3pPr>
            <a:lvl4pPr marL="1429385" marR="0" lvl="3"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solidFill>
                <a:uFillTx/>
                <a:latin typeface="+mn-lt"/>
                <a:ea typeface="+mn-ea"/>
                <a:cs typeface="+mn-cs"/>
                <a:sym typeface="+mn-ea"/>
              </a:defRPr>
            </a:lvl4pPr>
            <a:lvl5pPr marL="1837690" marR="0" lvl="4"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5896109" y="1091107"/>
            <a:ext cx="4992939" cy="5092798"/>
          </a:xfrm>
        </p:spPr>
        <p:txBody>
          <a:bodyPr vert="horz" lIns="101600" tIns="0" rIns="82550" bIns="0" rtlCol="0">
            <a:normAutofit/>
          </a:bodyPr>
          <a:lstStyle>
            <a:lvl1pPr marL="203835" marR="0" lvl="0" indent="-20383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2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a:xfrm>
            <a:off x="831402" y="6341663"/>
            <a:ext cx="2551641" cy="299393"/>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a:xfrm>
            <a:off x="3889834" y="6341663"/>
            <a:ext cx="3742406" cy="299393"/>
          </a:xfrm>
        </p:spPr>
        <p:txBody>
          <a:bodyPr/>
          <a:lstStyle/>
          <a:p>
            <a:endParaRPr lang="zh-CN" altLang="en-US" dirty="0"/>
          </a:p>
        </p:txBody>
      </p:sp>
      <p:sp>
        <p:nvSpPr>
          <p:cNvPr id="7" name="灯片编号占位符 6"/>
          <p:cNvSpPr>
            <a:spLocks noGrp="1"/>
          </p:cNvSpPr>
          <p:nvPr>
            <p:ph type="sldNum" sz="quarter" idx="12"/>
            <p:custDataLst>
              <p:tags r:id="rId12"/>
            </p:custDataLst>
          </p:nvPr>
        </p:nvSpPr>
        <p:spPr>
          <a:xfrm>
            <a:off x="8137466" y="6341663"/>
            <a:ext cx="2551641" cy="299393"/>
          </a:xfrm>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76711" y="303411"/>
            <a:ext cx="10968653" cy="6233397"/>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2" name="竖排标题 1"/>
          <p:cNvSpPr>
            <a:spLocks noGrp="1"/>
          </p:cNvSpPr>
          <p:nvPr>
            <p:ph type="title" orient="vert"/>
            <p:custDataLst>
              <p:tags r:id="rId8"/>
            </p:custDataLst>
          </p:nvPr>
        </p:nvSpPr>
        <p:spPr>
          <a:xfrm>
            <a:off x="9990273" y="1091107"/>
            <a:ext cx="898729" cy="5092798"/>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14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33114" y="1091099"/>
            <a:ext cx="9288067" cy="5092798"/>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3889834" y="6341663"/>
            <a:ext cx="3742406" cy="299393"/>
          </a:xfrm>
        </p:spPr>
        <p:txBody>
          <a:bodyPr/>
          <a:lstStyle/>
          <a:p>
            <a:endParaRPr lang="zh-CN" altLang="en-US"/>
          </a:p>
        </p:txBody>
      </p:sp>
      <p:sp>
        <p:nvSpPr>
          <p:cNvPr id="6" name="灯片编号占位符 5"/>
          <p:cNvSpPr>
            <a:spLocks noGrp="1"/>
          </p:cNvSpPr>
          <p:nvPr>
            <p:ph type="sldNum" sz="quarter" idx="12"/>
            <p:custDataLst>
              <p:tags r:id="rId12"/>
            </p:custDataLst>
          </p:nvPr>
        </p:nvSpPr>
        <p:spPr>
          <a:xfrm>
            <a:off x="8137466" y="6341663"/>
            <a:ext cx="2551641" cy="299393"/>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76711" y="303411"/>
            <a:ext cx="10968653" cy="6233397"/>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sp>
        <p:nvSpPr>
          <p:cNvPr id="3" name="日期占位符 2"/>
          <p:cNvSpPr>
            <a:spLocks noGrp="1"/>
          </p:cNvSpPr>
          <p:nvPr>
            <p:ph type="dt" sz="half" idx="10"/>
            <p:custDataLst>
              <p:tags r:id="rId8"/>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889834" y="6341663"/>
            <a:ext cx="3742406" cy="299393"/>
          </a:xfrm>
        </p:spPr>
        <p:txBody>
          <a:bodyPr/>
          <a:lstStyle/>
          <a:p>
            <a:endParaRPr lang="zh-CN" altLang="en-US"/>
          </a:p>
        </p:txBody>
      </p:sp>
      <p:sp>
        <p:nvSpPr>
          <p:cNvPr id="5" name="灯片编号占位符 4"/>
          <p:cNvSpPr>
            <a:spLocks noGrp="1"/>
          </p:cNvSpPr>
          <p:nvPr>
            <p:ph type="sldNum" sz="quarter" idx="12"/>
            <p:custDataLst>
              <p:tags r:id="rId10"/>
            </p:custDataLst>
          </p:nvPr>
        </p:nvSpPr>
        <p:spPr>
          <a:xfrm>
            <a:off x="8137466" y="6341663"/>
            <a:ext cx="2551641" cy="299393"/>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33119" y="1091107"/>
            <a:ext cx="10255929" cy="5092798"/>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76104" y="1596128"/>
            <a:ext cx="508891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857056" y="1596128"/>
            <a:ext cx="5088916" cy="45144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5234202" y="4064412"/>
            <a:ext cx="1053671"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362316" y="0"/>
            <a:ext cx="10264097" cy="6850353"/>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dirty="0"/>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a:xfrm>
            <a:off x="3889834" y="6341663"/>
            <a:ext cx="3742406" cy="299393"/>
          </a:xfrm>
        </p:spPr>
        <p:txBody>
          <a:bodyPr/>
          <a:lstStyle/>
          <a:p>
            <a:endParaRPr lang="zh-CN" altLang="en-US"/>
          </a:p>
        </p:txBody>
      </p:sp>
      <p:sp>
        <p:nvSpPr>
          <p:cNvPr id="5" name="灯片编号占位符 4"/>
          <p:cNvSpPr>
            <a:spLocks noGrp="1"/>
          </p:cNvSpPr>
          <p:nvPr>
            <p:ph type="sldNum" sz="quarter" idx="12"/>
            <p:custDataLst>
              <p:tags r:id="rId25"/>
            </p:custDataLst>
          </p:nvPr>
        </p:nvSpPr>
        <p:spPr>
          <a:xfrm>
            <a:off x="8137466" y="6341663"/>
            <a:ext cx="2551641" cy="299393"/>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660863" y="2962026"/>
            <a:ext cx="6200317" cy="958973"/>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4825"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660863" y="4243019"/>
            <a:ext cx="6200317" cy="759347"/>
          </a:xfrm>
        </p:spPr>
        <p:txBody>
          <a:bodyPr lIns="90170" tIns="46990" rIns="90170" bIns="46990">
            <a:normAutofit/>
          </a:bodyPr>
          <a:lstStyle>
            <a:lvl1pPr marL="0" indent="0" algn="ctr">
              <a:buNone/>
              <a:defRPr sz="1785" baseline="0">
                <a:solidFill>
                  <a:schemeClr val="tx1">
                    <a:lumMod val="85000"/>
                    <a:lumOff val="15000"/>
                  </a:schemeClr>
                </a:solidFill>
                <a:latin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0689125" y="453301"/>
            <a:ext cx="492689" cy="405073"/>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 name="标题 1"/>
          <p:cNvSpPr>
            <a:spLocks noGrp="1"/>
          </p:cNvSpPr>
          <p:nvPr>
            <p:ph type="title"/>
            <p:custDataLst>
              <p:tags r:id="rId7"/>
            </p:custDataLst>
          </p:nvPr>
        </p:nvSpPr>
        <p:spPr>
          <a:xfrm>
            <a:off x="633073" y="453650"/>
            <a:ext cx="10255929" cy="417679"/>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889834" y="6341663"/>
            <a:ext cx="3742406" cy="299393"/>
          </a:xfrm>
        </p:spPr>
        <p:txBody>
          <a:bodyPr/>
          <a:lstStyle/>
          <a:p>
            <a:endParaRPr lang="zh-CN" altLang="en-US" dirty="0"/>
          </a:p>
        </p:txBody>
      </p:sp>
      <p:sp>
        <p:nvSpPr>
          <p:cNvPr id="5" name="灯片编号占位符 4"/>
          <p:cNvSpPr>
            <a:spLocks noGrp="1"/>
          </p:cNvSpPr>
          <p:nvPr>
            <p:ph type="sldNum" sz="quarter" idx="12"/>
            <p:custDataLst>
              <p:tags r:id="rId10"/>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76650" y="303376"/>
            <a:ext cx="10968775" cy="62334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grpSp>
        <p:nvGrpSpPr>
          <p:cNvPr id="22" name="组合 21"/>
          <p:cNvGrpSpPr/>
          <p:nvPr userDrawn="1">
            <p:custDataLst>
              <p:tags r:id="rId3"/>
            </p:custDataLst>
          </p:nvPr>
        </p:nvGrpSpPr>
        <p:grpSpPr>
          <a:xfrm>
            <a:off x="10780341" y="457843"/>
            <a:ext cx="358265" cy="29465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76268" y="5852889"/>
            <a:ext cx="1364646" cy="665520"/>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 name="标题 1"/>
          <p:cNvSpPr>
            <a:spLocks noGrp="1"/>
          </p:cNvSpPr>
          <p:nvPr userDrawn="1">
            <p:ph type="title" hasCustomPrompt="1"/>
            <p:custDataLst>
              <p:tags r:id="rId8"/>
            </p:custDataLst>
          </p:nvPr>
        </p:nvSpPr>
        <p:spPr>
          <a:xfrm>
            <a:off x="1211179" y="1264903"/>
            <a:ext cx="9097449" cy="683840"/>
          </a:xfrm>
        </p:spPr>
        <p:txBody>
          <a:bodyPr anchor="ctr">
            <a:normAutofit/>
          </a:bodyPr>
          <a:lstStyle>
            <a:lvl1pPr>
              <a:defRPr sz="286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10719" y="2248178"/>
            <a:ext cx="9097638" cy="325589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a:xfrm>
            <a:off x="3889834" y="6341663"/>
            <a:ext cx="3742406" cy="299393"/>
          </a:xfrm>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558421" cy="68484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605" dirty="0">
              <a:sym typeface="+mn-ea"/>
            </a:endParaRPr>
          </a:p>
        </p:txBody>
      </p:sp>
      <p:grpSp>
        <p:nvGrpSpPr>
          <p:cNvPr id="24" name="组合 23"/>
          <p:cNvGrpSpPr/>
          <p:nvPr userDrawn="1">
            <p:custDataLst>
              <p:tags r:id="rId3"/>
            </p:custDataLst>
          </p:nvPr>
        </p:nvGrpSpPr>
        <p:grpSpPr>
          <a:xfrm>
            <a:off x="10689125" y="453301"/>
            <a:ext cx="492689" cy="405073"/>
            <a:chOff x="383382" y="4958557"/>
            <a:chExt cx="521493" cy="428627"/>
          </a:xfrm>
        </p:grpSpPr>
        <p:cxnSp>
          <p:nvCxnSpPr>
            <p:cNvPr id="26" name="直接连接符 25"/>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7"/>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 name="标题 1"/>
          <p:cNvSpPr>
            <a:spLocks noGrp="1"/>
          </p:cNvSpPr>
          <p:nvPr userDrawn="1">
            <p:ph type="title" hasCustomPrompt="1"/>
            <p:custDataLst>
              <p:tags r:id="rId8"/>
            </p:custDataLst>
          </p:nvPr>
        </p:nvSpPr>
        <p:spPr>
          <a:xfrm>
            <a:off x="551154" y="791491"/>
            <a:ext cx="3742406" cy="833536"/>
          </a:xfrm>
        </p:spPr>
        <p:txBody>
          <a:bodyPr anchor="ctr">
            <a:normAutofit/>
          </a:bodyPr>
          <a:lstStyle>
            <a:lvl1pPr>
              <a:defRPr sz="321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9"/>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a:xfrm>
            <a:off x="3889834" y="6341663"/>
            <a:ext cx="3742406" cy="299393"/>
          </a:xfrm>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554557" y="1866577"/>
            <a:ext cx="3739004" cy="386828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3"/>
            </p:custDataLst>
          </p:nvPr>
        </p:nvSpPr>
        <p:spPr>
          <a:xfrm>
            <a:off x="4820900" y="901132"/>
            <a:ext cx="6123938" cy="480836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1522075" cy="265709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605">
              <a:sym typeface="+mn-ea"/>
            </a:endParaRPr>
          </a:p>
        </p:txBody>
      </p:sp>
      <p:grpSp>
        <p:nvGrpSpPr>
          <p:cNvPr id="12" name="组合 11"/>
          <p:cNvGrpSpPr/>
          <p:nvPr userDrawn="1">
            <p:custDataLst>
              <p:tags r:id="rId3"/>
            </p:custDataLst>
          </p:nvPr>
        </p:nvGrpSpPr>
        <p:grpSpPr>
          <a:xfrm>
            <a:off x="10689125" y="453301"/>
            <a:ext cx="492689" cy="405073"/>
            <a:chOff x="383382" y="4958557"/>
            <a:chExt cx="521493" cy="428627"/>
          </a:xfrm>
        </p:grpSpPr>
        <p:cxnSp>
          <p:nvCxnSpPr>
            <p:cNvPr id="14" name="直接连接符 1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7"/>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605"/>
          </a:p>
        </p:txBody>
      </p:sp>
      <p:sp>
        <p:nvSpPr>
          <p:cNvPr id="2" name="标题 1"/>
          <p:cNvSpPr>
            <a:spLocks noGrp="1"/>
          </p:cNvSpPr>
          <p:nvPr>
            <p:ph type="title"/>
            <p:custDataLst>
              <p:tags r:id="rId8"/>
            </p:custDataLst>
          </p:nvPr>
        </p:nvSpPr>
        <p:spPr>
          <a:xfrm>
            <a:off x="578372" y="795572"/>
            <a:ext cx="10373270" cy="591981"/>
          </a:xfrm>
        </p:spPr>
        <p:txBody>
          <a:bodyPr anchor="ctr">
            <a:normAutofit/>
          </a:bodyPr>
          <a:lstStyle>
            <a:lvl1pPr algn="ctr">
              <a:defRPr sz="321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889834" y="6341663"/>
            <a:ext cx="3742406" cy="299393"/>
          </a:xfrm>
        </p:spPr>
        <p:txBody>
          <a:bodyPr/>
          <a:lstStyle/>
          <a:p>
            <a:endParaRPr lang="zh-CN" altLang="en-US" dirty="0"/>
          </a:p>
        </p:txBody>
      </p:sp>
      <p:sp>
        <p:nvSpPr>
          <p:cNvPr id="5" name="灯片编号占位符 4"/>
          <p:cNvSpPr>
            <a:spLocks noGrp="1"/>
          </p:cNvSpPr>
          <p:nvPr>
            <p:ph type="sldNum" sz="quarter" idx="12"/>
            <p:custDataLst>
              <p:tags r:id="rId11"/>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578372" y="1676972"/>
            <a:ext cx="10372868" cy="782503"/>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579104" y="2890530"/>
            <a:ext cx="10363063" cy="3242285"/>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16162"/>
            <a:ext cx="11522075" cy="1824058"/>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605">
              <a:sym typeface="+mn-ea"/>
            </a:endParaRPr>
          </a:p>
        </p:txBody>
      </p:sp>
      <p:grpSp>
        <p:nvGrpSpPr>
          <p:cNvPr id="30" name="组合 29"/>
          <p:cNvGrpSpPr/>
          <p:nvPr userDrawn="1">
            <p:custDataLst>
              <p:tags r:id="rId3"/>
            </p:custDataLst>
          </p:nvPr>
        </p:nvGrpSpPr>
        <p:grpSpPr>
          <a:xfrm>
            <a:off x="10689125" y="453301"/>
            <a:ext cx="492689" cy="405073"/>
            <a:chOff x="383382" y="4958557"/>
            <a:chExt cx="521493" cy="428627"/>
          </a:xfrm>
        </p:grpSpPr>
        <p:cxnSp>
          <p:nvCxnSpPr>
            <p:cNvPr id="32" name="直接连接符 31"/>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7"/>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2" name="标题 1"/>
          <p:cNvSpPr>
            <a:spLocks noGrp="1"/>
          </p:cNvSpPr>
          <p:nvPr userDrawn="1">
            <p:ph type="title"/>
            <p:custDataLst>
              <p:tags r:id="rId8"/>
            </p:custDataLst>
          </p:nvPr>
        </p:nvSpPr>
        <p:spPr>
          <a:xfrm>
            <a:off x="571568" y="682660"/>
            <a:ext cx="10373270" cy="534143"/>
          </a:xfrm>
        </p:spPr>
        <p:txBody>
          <a:bodyPr anchor="ctr">
            <a:normAutofit/>
          </a:bodyPr>
          <a:lstStyle>
            <a:lvl1pPr algn="ctr">
              <a:defRPr sz="286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a:xfrm>
            <a:off x="3889834" y="6341663"/>
            <a:ext cx="3742406" cy="299393"/>
          </a:xfrm>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571602" y="1760903"/>
            <a:ext cx="10386878" cy="3034751"/>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561361" y="5193450"/>
            <a:ext cx="10397085" cy="95601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1522075" cy="91202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605">
              <a:sym typeface="+mn-ea"/>
            </a:endParaRPr>
          </a:p>
        </p:txBody>
      </p:sp>
      <p:sp>
        <p:nvSpPr>
          <p:cNvPr id="2" name="标题 1"/>
          <p:cNvSpPr>
            <a:spLocks noGrp="1"/>
          </p:cNvSpPr>
          <p:nvPr userDrawn="1">
            <p:ph type="title"/>
            <p:custDataLst>
              <p:tags r:id="rId3"/>
            </p:custDataLst>
          </p:nvPr>
        </p:nvSpPr>
        <p:spPr>
          <a:xfrm>
            <a:off x="547752" y="248554"/>
            <a:ext cx="10431107" cy="417679"/>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a:xfrm>
            <a:off x="3889834" y="6341663"/>
            <a:ext cx="3742406" cy="299393"/>
          </a:xfrm>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547752" y="1734657"/>
            <a:ext cx="5048846" cy="2735359"/>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5899393" y="1734657"/>
            <a:ext cx="5072662" cy="2735359"/>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540948" y="4824762"/>
            <a:ext cx="5048846" cy="73827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5909600" y="4821171"/>
            <a:ext cx="5072662" cy="73827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23" name="组合 22"/>
          <p:cNvGrpSpPr/>
          <p:nvPr userDrawn="1">
            <p:custDataLst>
              <p:tags r:id="rId11"/>
            </p:custDataLst>
          </p:nvPr>
        </p:nvGrpSpPr>
        <p:grpSpPr>
          <a:xfrm>
            <a:off x="10689125" y="453301"/>
            <a:ext cx="492689" cy="405073"/>
            <a:chOff x="383382" y="4958557"/>
            <a:chExt cx="521493" cy="428627"/>
          </a:xfrm>
        </p:grpSpPr>
        <p:cxnSp>
          <p:nvCxnSpPr>
            <p:cNvPr id="25" name="直接连接符 24"/>
            <p:cNvCxnSpPr/>
            <p:nvPr userDrawn="1">
              <p:custDataLst>
                <p:tags r:id="rId1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6116302" y="0"/>
            <a:ext cx="4251166" cy="2186970"/>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p>
        </p:txBody>
      </p:sp>
      <p:sp>
        <p:nvSpPr>
          <p:cNvPr id="64" name="任意多边形: 形状 63"/>
          <p:cNvSpPr/>
          <p:nvPr userDrawn="1">
            <p:custDataLst>
              <p:tags r:id="rId3"/>
            </p:custDataLst>
          </p:nvPr>
        </p:nvSpPr>
        <p:spPr>
          <a:xfrm>
            <a:off x="1385049" y="5151066"/>
            <a:ext cx="3363606" cy="1689154"/>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dirty="0"/>
          </a:p>
        </p:txBody>
      </p:sp>
      <p:sp>
        <p:nvSpPr>
          <p:cNvPr id="10" name="矩形 9"/>
          <p:cNvSpPr/>
          <p:nvPr userDrawn="1">
            <p:custDataLst>
              <p:tags r:id="rId4"/>
            </p:custDataLst>
          </p:nvPr>
        </p:nvSpPr>
        <p:spPr>
          <a:xfrm>
            <a:off x="0" y="1086043"/>
            <a:ext cx="11522075" cy="46681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605">
              <a:sym typeface="+mn-ea"/>
            </a:endParaRPr>
          </a:p>
        </p:txBody>
      </p:sp>
      <p:sp>
        <p:nvSpPr>
          <p:cNvPr id="2" name="标题 1"/>
          <p:cNvSpPr>
            <a:spLocks noGrp="1"/>
          </p:cNvSpPr>
          <p:nvPr userDrawn="1">
            <p:ph type="title" hasCustomPrompt="1"/>
            <p:custDataLst>
              <p:tags r:id="rId5"/>
            </p:custDataLst>
          </p:nvPr>
        </p:nvSpPr>
        <p:spPr>
          <a:xfrm>
            <a:off x="1439125" y="1398209"/>
            <a:ext cx="8641556" cy="2255650"/>
          </a:xfrm>
        </p:spPr>
        <p:txBody>
          <a:bodyPr anchor="b">
            <a:normAutofit/>
          </a:bodyPr>
          <a:lstStyle>
            <a:lvl1pPr algn="ctr">
              <a:defRPr sz="536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a:xfrm>
            <a:off x="831402" y="6341663"/>
            <a:ext cx="2551641" cy="299393"/>
          </a:xfrm>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a:xfrm>
            <a:off x="3889834" y="6341663"/>
            <a:ext cx="3742406" cy="299393"/>
          </a:xfrm>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a:xfrm>
            <a:off x="8137466" y="6341663"/>
            <a:ext cx="2551641" cy="299393"/>
          </a:xfrm>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438760" y="3896135"/>
            <a:ext cx="8641556" cy="1565006"/>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userDrawn="1">
            <p:custDataLst>
              <p:tags r:id="rId2"/>
            </p:custDataLst>
          </p:nvPr>
        </p:nvGrpSpPr>
        <p:grpSpPr>
          <a:xfrm>
            <a:off x="362316" y="179526"/>
            <a:ext cx="10264097" cy="6490769"/>
            <a:chOff x="383382" y="0"/>
            <a:chExt cx="10860880" cy="6868160"/>
          </a:xfrm>
        </p:grpSpPr>
        <p:grpSp>
          <p:nvGrpSpPr>
            <p:cNvPr id="55" name="组合 54"/>
            <p:cNvGrpSpPr/>
            <p:nvPr userDrawn="1"/>
          </p:nvGrpSpPr>
          <p:grpSpPr>
            <a:xfrm>
              <a:off x="1074934" y="0"/>
              <a:ext cx="10169328" cy="6868160"/>
              <a:chOff x="1074934" y="0"/>
              <a:chExt cx="10169328" cy="6868160"/>
            </a:xfrm>
          </p:grpSpPr>
          <p:sp>
            <p:nvSpPr>
              <p:cNvPr id="11" name="任意多边形: 形状 1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 name="任意多边形: 形状 1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8" name="矩形 7"/>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5" name="矩形 1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grpSp>
          <p:nvGrpSpPr>
            <p:cNvPr id="27" name="组合 26"/>
            <p:cNvGrpSpPr/>
            <p:nvPr userDrawn="1"/>
          </p:nvGrpSpPr>
          <p:grpSpPr>
            <a:xfrm>
              <a:off x="383382" y="4958557"/>
              <a:ext cx="521493" cy="428627"/>
              <a:chOff x="383382" y="4958557"/>
              <a:chExt cx="521493" cy="428627"/>
            </a:xfrm>
          </p:grpSpPr>
          <p:cxnSp>
            <p:nvCxnSpPr>
              <p:cNvPr id="12" name="直接连接符 11"/>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userDrawn="1"/>
          </p:nvGrpSpPr>
          <p:grpSpPr>
            <a:xfrm rot="5400000">
              <a:off x="7319943" y="6431755"/>
              <a:ext cx="423862" cy="428627"/>
              <a:chOff x="383382" y="4958557"/>
              <a:chExt cx="521493" cy="428627"/>
            </a:xfrm>
          </p:grpSpPr>
          <p:cxnSp>
            <p:nvCxnSpPr>
              <p:cNvPr id="29" name="直接连接符 28"/>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userDrawn="1"/>
          </p:nvGrpSpPr>
          <p:grpSpPr>
            <a:xfrm>
              <a:off x="1844952" y="1028704"/>
              <a:ext cx="8494436" cy="1579353"/>
              <a:chOff x="1844952" y="1028704"/>
              <a:chExt cx="8494436" cy="1579353"/>
            </a:xfrm>
          </p:grpSpPr>
          <p:cxnSp>
            <p:nvCxnSpPr>
              <p:cNvPr id="44" name="直接连接符 43"/>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userDrawn="1"/>
          </p:nvGrpSpPr>
          <p:grpSpPr>
            <a:xfrm flipV="1">
              <a:off x="1844952" y="4074976"/>
              <a:ext cx="8494436" cy="1975897"/>
              <a:chOff x="1844952" y="1028704"/>
              <a:chExt cx="8494436" cy="1579353"/>
            </a:xfrm>
          </p:grpSpPr>
          <p:cxnSp>
            <p:nvCxnSpPr>
              <p:cNvPr id="52" name="直接连接符 51"/>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16" name="日期占位符 15"/>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23"/>
            </p:custDataLst>
          </p:nvPr>
        </p:nvSpPr>
        <p:spPr/>
        <p:txBody>
          <a:bodyPr/>
          <a:lstStyle/>
          <a:p>
            <a:endParaRPr lang="zh-CN" altLang="en-US" dirty="0"/>
          </a:p>
        </p:txBody>
      </p:sp>
      <p:sp>
        <p:nvSpPr>
          <p:cNvPr id="18" name="灯片编号占位符 17"/>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25"/>
            </p:custDataLst>
          </p:nvPr>
        </p:nvSpPr>
        <p:spPr>
          <a:xfrm>
            <a:off x="2837311" y="2890063"/>
            <a:ext cx="5847453" cy="1009382"/>
          </a:xfrm>
        </p:spPr>
        <p:txBody>
          <a:bodyPr lIns="90170" tIns="46990" rIns="90170" bIns="46990" anchor="b" anchorCtr="0">
            <a:normAutofit/>
          </a:bodyPr>
          <a:lstStyle>
            <a:lvl1pPr algn="ctr">
              <a:defRPr sz="5985" spc="600" baseline="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26"/>
            </p:custDataLst>
          </p:nvPr>
        </p:nvSpPr>
        <p:spPr>
          <a:xfrm>
            <a:off x="2837311" y="4072666"/>
            <a:ext cx="5847455" cy="373481"/>
          </a:xfrm>
        </p:spPr>
        <p:txBody>
          <a:bodyPr lIns="90170" tIns="46990" rIns="90170" bIns="46990">
            <a:normAutofit/>
          </a:bodyPr>
          <a:lstStyle>
            <a:lvl1pPr marL="0" indent="0" algn="ctr" eaLnBrk="1" fontAlgn="auto" latinLnBrk="0" hangingPunct="1">
              <a:lnSpc>
                <a:spcPct val="100000"/>
              </a:lnSpc>
              <a:buNone/>
              <a:defRPr sz="1995" u="none" strike="noStrike" kern="1200" cap="none" spc="200" normalizeH="0" baseline="0">
                <a:solidFill>
                  <a:schemeClr val="tx1">
                    <a:lumMod val="85000"/>
                    <a:lumOff val="15000"/>
                  </a:schemeClr>
                </a:solidFill>
                <a:uFillTx/>
                <a:latin typeface="Arial" panose="020B0604020202020204" pitchFamily="34" charset="0"/>
              </a:defRPr>
            </a:lvl1pPr>
            <a:lvl2pPr marL="455930" indent="0" algn="ctr">
              <a:buNone/>
              <a:defRPr sz="1995"/>
            </a:lvl2pPr>
            <a:lvl3pPr marL="911860" indent="0" algn="ctr">
              <a:buNone/>
              <a:defRPr sz="1795"/>
            </a:lvl3pPr>
            <a:lvl4pPr marL="1367790" indent="0" algn="ctr">
              <a:buNone/>
              <a:defRPr sz="1595"/>
            </a:lvl4pPr>
            <a:lvl5pPr marL="1824355" indent="0" algn="ctr">
              <a:buNone/>
              <a:defRPr sz="1595"/>
            </a:lvl5pPr>
            <a:lvl6pPr marL="2280285" indent="0" algn="ctr">
              <a:buNone/>
              <a:defRPr sz="1595"/>
            </a:lvl6pPr>
            <a:lvl7pPr marL="2736215" indent="0" algn="ctr">
              <a:buNone/>
              <a:defRPr sz="1595"/>
            </a:lvl7pPr>
            <a:lvl8pPr marL="3192145" indent="0" algn="ctr">
              <a:buNone/>
              <a:defRPr sz="1595"/>
            </a:lvl8pPr>
            <a:lvl9pPr marL="3648075" indent="0" algn="ctr">
              <a:buNone/>
              <a:defRPr sz="1595"/>
            </a:lvl9pPr>
          </a:lstStyle>
          <a:p>
            <a:r>
              <a:rPr lang="zh-CN" altLang="en-US" dirty="0"/>
              <a:t>单击此处编辑副标题</a:t>
            </a:r>
            <a:endParaRPr lang="zh-CN" altLang="en-US" dirty="0"/>
          </a:p>
        </p:txBody>
      </p:sp>
      <p:cxnSp>
        <p:nvCxnSpPr>
          <p:cNvPr id="40" name="直接连接符 39"/>
          <p:cNvCxnSpPr/>
          <p:nvPr userDrawn="1">
            <p:custDataLst>
              <p:tags r:id="rId27"/>
            </p:custDataLst>
          </p:nvPr>
        </p:nvCxnSpPr>
        <p:spPr>
          <a:xfrm>
            <a:off x="3480627" y="3957228"/>
            <a:ext cx="4542818" cy="0"/>
          </a:xfrm>
          <a:prstGeom prst="line">
            <a:avLst/>
          </a:prstGeom>
          <a:ln w="127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 name="文本占位符 4"/>
          <p:cNvSpPr>
            <a:spLocks noGrp="1"/>
          </p:cNvSpPr>
          <p:nvPr>
            <p:ph type="body" sz="quarter" idx="13" hasCustomPrompt="1"/>
            <p:custDataLst>
              <p:tags r:id="rId28"/>
            </p:custDataLst>
          </p:nvPr>
        </p:nvSpPr>
        <p:spPr>
          <a:xfrm>
            <a:off x="3402704" y="4570964"/>
            <a:ext cx="1911984" cy="311122"/>
          </a:xfrm>
        </p:spPr>
        <p:txBody>
          <a:bodyPr/>
          <a:lstStyle>
            <a:lvl1pPr marL="0" indent="0">
              <a:buNone/>
              <a:defRPr/>
            </a:lvl1pPr>
          </a:lstStyle>
          <a:p>
            <a:pPr lvl="0"/>
            <a:r>
              <a:rPr lang="zh-CN" altLang="en-US" dirty="0"/>
              <a:t>编辑文本</a:t>
            </a:r>
            <a:endParaRPr lang="zh-CN" altLang="en-US" dirty="0"/>
          </a:p>
        </p:txBody>
      </p:sp>
      <p:sp>
        <p:nvSpPr>
          <p:cNvPr id="36" name="文本占位符 4"/>
          <p:cNvSpPr>
            <a:spLocks noGrp="1"/>
          </p:cNvSpPr>
          <p:nvPr>
            <p:ph type="body" sz="quarter" idx="14" hasCustomPrompt="1"/>
            <p:custDataLst>
              <p:tags r:id="rId29"/>
            </p:custDataLst>
          </p:nvPr>
        </p:nvSpPr>
        <p:spPr>
          <a:xfrm>
            <a:off x="6205432" y="4570964"/>
            <a:ext cx="1911984" cy="311122"/>
          </a:xfrm>
        </p:spPr>
        <p:txBody>
          <a:bodyPr/>
          <a:lstStyle>
            <a:lvl1pPr marL="0" indent="0" algn="r">
              <a:buNone/>
              <a:defRPr/>
            </a:lvl1pPr>
          </a:lstStyle>
          <a:p>
            <a:pPr lvl="0"/>
            <a:r>
              <a:rPr lang="zh-CN" altLang="en-US" dirty="0"/>
              <a:t>编辑文本</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48957" y="598402"/>
            <a:ext cx="11032987" cy="6062292"/>
            <a:chOff x="157618" y="443230"/>
            <a:chExt cx="11674475" cy="6414770"/>
          </a:xfrm>
        </p:grpSpPr>
        <p:grpSp>
          <p:nvGrpSpPr>
            <p:cNvPr id="8" name="组合 7"/>
            <p:cNvGrpSpPr/>
            <p:nvPr userDrawn="1"/>
          </p:nvGrpSpPr>
          <p:grpSpPr>
            <a:xfrm>
              <a:off x="11310600" y="443230"/>
              <a:ext cx="521493" cy="428627"/>
              <a:chOff x="383382" y="4958557"/>
              <a:chExt cx="521493" cy="428627"/>
            </a:xfrm>
          </p:grpSpPr>
          <p:cxnSp>
            <p:nvCxnSpPr>
              <p:cNvPr id="10" name="直接连接符 9"/>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9" name="任意多边形: 形状 8"/>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2" name="标题 1"/>
          <p:cNvSpPr>
            <a:spLocks noGrp="1"/>
          </p:cNvSpPr>
          <p:nvPr>
            <p:ph type="title"/>
            <p:custDataLst>
              <p:tags r:id="rId7"/>
            </p:custDataLst>
          </p:nvPr>
        </p:nvSpPr>
        <p:spPr>
          <a:xfrm>
            <a:off x="633073" y="598406"/>
            <a:ext cx="10255929" cy="417679"/>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39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33073" y="1079696"/>
            <a:ext cx="10255929" cy="5092798"/>
          </a:xfrm>
        </p:spPr>
        <p:txBody>
          <a:bodyPr vert="horz" lIns="101600" tIns="0" rIns="82550" bIns="0" rtlCol="0">
            <a:noAutofit/>
          </a:bodyPr>
          <a:lstStyle>
            <a:lvl1pPr marL="227965" marR="0" lvl="0"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3895" marR="0" lvl="1" indent="-22796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39825" marR="0" lvl="2"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5755" marR="0" lvl="3"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2320" marR="0" lvl="4"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p>
            <a:endParaRPr lang="zh-CN" altLang="en-US"/>
          </a:p>
        </p:txBody>
      </p:sp>
      <p:sp>
        <p:nvSpPr>
          <p:cNvPr id="6" name="灯片编号占位符 5"/>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4" y="1531205"/>
            <a:ext cx="5090917"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576104" y="2169338"/>
            <a:ext cx="509091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853056" y="1531205"/>
            <a:ext cx="5092917" cy="6381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853056" y="2169338"/>
            <a:ext cx="5092917" cy="394122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362316" y="179526"/>
            <a:ext cx="10264097" cy="6490769"/>
            <a:chOff x="383382" y="0"/>
            <a:chExt cx="10860880" cy="6868160"/>
          </a:xfrm>
        </p:grpSpPr>
        <p:grpSp>
          <p:nvGrpSpPr>
            <p:cNvPr id="10" name="组合 9"/>
            <p:cNvGrpSpPr/>
            <p:nvPr userDrawn="1"/>
          </p:nvGrpSpPr>
          <p:grpSpPr>
            <a:xfrm>
              <a:off x="1074934" y="0"/>
              <a:ext cx="10169328" cy="6868160"/>
              <a:chOff x="1074934" y="0"/>
              <a:chExt cx="10169328" cy="6868160"/>
            </a:xfrm>
          </p:grpSpPr>
          <p:sp>
            <p:nvSpPr>
              <p:cNvPr id="31" name="任意多边形: 形状 30"/>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2" name="任意多边形: 形状 31"/>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33" name="矩形 32"/>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4" name="矩形 33"/>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grpSp>
          <p:nvGrpSpPr>
            <p:cNvPr id="11" name="组合 10"/>
            <p:cNvGrpSpPr/>
            <p:nvPr userDrawn="1"/>
          </p:nvGrpSpPr>
          <p:grpSpPr>
            <a:xfrm>
              <a:off x="383382" y="4958557"/>
              <a:ext cx="521493" cy="428627"/>
              <a:chOff x="383382" y="4958557"/>
              <a:chExt cx="521493" cy="428627"/>
            </a:xfrm>
          </p:grpSpPr>
          <p:cxnSp>
            <p:nvCxnSpPr>
              <p:cNvPr id="28" name="直接连接符 27"/>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userDrawn="1"/>
          </p:nvGrpSpPr>
          <p:grpSpPr>
            <a:xfrm rot="5400000">
              <a:off x="7319943" y="6431755"/>
              <a:ext cx="423862" cy="428627"/>
              <a:chOff x="383382" y="4958557"/>
              <a:chExt cx="521493" cy="428627"/>
            </a:xfrm>
          </p:grpSpPr>
          <p:cxnSp>
            <p:nvCxnSpPr>
              <p:cNvPr id="25" name="直接连接符 24"/>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5744084" y="14288"/>
              <a:ext cx="457202" cy="428627"/>
              <a:chOff x="383382" y="4958557"/>
              <a:chExt cx="521493" cy="428627"/>
            </a:xfrm>
          </p:grpSpPr>
          <p:cxnSp>
            <p:nvCxnSpPr>
              <p:cNvPr id="22" name="直接连接符 21"/>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a:off x="1844952" y="1028704"/>
              <a:ext cx="8494436" cy="1579353"/>
              <a:chOff x="1844952" y="1028704"/>
              <a:chExt cx="8494436" cy="1579353"/>
            </a:xfrm>
          </p:grpSpPr>
          <p:cxnSp>
            <p:nvCxnSpPr>
              <p:cNvPr id="19" name="直接连接符 18"/>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flipV="1">
              <a:off x="1844952" y="4074976"/>
              <a:ext cx="8494436" cy="1975897"/>
              <a:chOff x="1844952" y="1028704"/>
              <a:chExt cx="8494436" cy="1579353"/>
            </a:xfrm>
          </p:grpSpPr>
          <p:cxnSp>
            <p:nvCxnSpPr>
              <p:cNvPr id="16" name="直接连接符 15"/>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4" name="日期占位符 3"/>
          <p:cNvSpPr>
            <a:spLocks noGrp="1"/>
          </p:cNvSpPr>
          <p:nvPr>
            <p:ph type="dt" sz="half" idx="10"/>
            <p:custDataLst>
              <p:tags r:id="rId2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23"/>
            </p:custDataLst>
          </p:nvPr>
        </p:nvSpPr>
        <p:spPr/>
        <p:txBody>
          <a:bodyPr/>
          <a:lstStyle/>
          <a:p>
            <a:endParaRPr lang="zh-CN" altLang="en-US"/>
          </a:p>
        </p:txBody>
      </p:sp>
      <p:sp>
        <p:nvSpPr>
          <p:cNvPr id="6" name="灯片编号占位符 5"/>
          <p:cNvSpPr>
            <a:spLocks noGrp="1"/>
          </p:cNvSpPr>
          <p:nvPr>
            <p:ph type="sldNum" sz="quarter" idx="12"/>
            <p:custDataLst>
              <p:tags r:id="rId2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5"/>
            </p:custDataLst>
          </p:nvPr>
        </p:nvSpPr>
        <p:spPr>
          <a:xfrm>
            <a:off x="2837311" y="2989833"/>
            <a:ext cx="5847453" cy="931368"/>
          </a:xfrm>
        </p:spPr>
        <p:txBody>
          <a:bodyPr lIns="90170" tIns="46990" rIns="90170" bIns="46990" anchor="b" anchorCtr="0">
            <a:normAutofit/>
          </a:bodyPr>
          <a:lstStyle>
            <a:lvl1pPr algn="ctr">
              <a:defRPr sz="439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26"/>
            </p:custDataLst>
          </p:nvPr>
        </p:nvSpPr>
        <p:spPr>
          <a:xfrm>
            <a:off x="2837311" y="4159443"/>
            <a:ext cx="5847453" cy="760937"/>
          </a:xfrm>
        </p:spPr>
        <p:txBody>
          <a:bodyPr lIns="90170" tIns="46990" rIns="90170" bIns="46990">
            <a:normAutofit/>
          </a:bodyPr>
          <a:lstStyle>
            <a:lvl1pPr marL="0" indent="0" algn="ctr" eaLnBrk="1" fontAlgn="auto" latinLnBrk="0" hangingPunct="1">
              <a:buNone/>
              <a:defRPr kumimoji="0" lang="zh-CN" altLang="en-US" sz="1995"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5930" indent="0">
              <a:buNone/>
              <a:defRPr sz="1995">
                <a:solidFill>
                  <a:schemeClr val="tx1">
                    <a:tint val="75000"/>
                  </a:schemeClr>
                </a:solidFill>
              </a:defRPr>
            </a:lvl2pPr>
            <a:lvl3pPr marL="911860" indent="0">
              <a:buNone/>
              <a:defRPr sz="1795">
                <a:solidFill>
                  <a:schemeClr val="tx1">
                    <a:tint val="75000"/>
                  </a:schemeClr>
                </a:solidFill>
              </a:defRPr>
            </a:lvl3pPr>
            <a:lvl4pPr marL="1367790" indent="0">
              <a:buNone/>
              <a:defRPr sz="1595">
                <a:solidFill>
                  <a:schemeClr val="tx1">
                    <a:tint val="75000"/>
                  </a:schemeClr>
                </a:solidFill>
              </a:defRPr>
            </a:lvl4pPr>
            <a:lvl5pPr marL="1824355" indent="0">
              <a:buNone/>
              <a:defRPr sz="1595">
                <a:solidFill>
                  <a:schemeClr val="tx1">
                    <a:tint val="75000"/>
                  </a:schemeClr>
                </a:solidFill>
              </a:defRPr>
            </a:lvl5pPr>
            <a:lvl6pPr marL="2280285" indent="0">
              <a:buNone/>
              <a:defRPr sz="1595">
                <a:solidFill>
                  <a:schemeClr val="tx1">
                    <a:tint val="75000"/>
                  </a:schemeClr>
                </a:solidFill>
              </a:defRPr>
            </a:lvl6pPr>
            <a:lvl7pPr marL="2736215" indent="0">
              <a:buNone/>
              <a:defRPr sz="1595">
                <a:solidFill>
                  <a:schemeClr val="tx1">
                    <a:tint val="75000"/>
                  </a:schemeClr>
                </a:solidFill>
              </a:defRPr>
            </a:lvl7pPr>
            <a:lvl8pPr marL="3192145" indent="0">
              <a:buNone/>
              <a:defRPr sz="1595">
                <a:solidFill>
                  <a:schemeClr val="tx1">
                    <a:tint val="75000"/>
                  </a:schemeClr>
                </a:solidFill>
              </a:defRPr>
            </a:lvl8pPr>
            <a:lvl9pPr marL="3648075" indent="0">
              <a:buNone/>
              <a:defRPr sz="1595">
                <a:solidFill>
                  <a:schemeClr val="tx1">
                    <a:tint val="75000"/>
                  </a:schemeClr>
                </a:solidFill>
              </a:defRPr>
            </a:lvl9pPr>
          </a:lstStyle>
          <a:p>
            <a:pPr lvl="0"/>
            <a:r>
              <a:rPr lang="zh-CN" altLang="en-US" dirty="0"/>
              <a:t>单击此处编辑母版文本样式</a:t>
            </a:r>
            <a:endParaRPr lang="zh-CN" altLang="en-US" dirty="0"/>
          </a:p>
        </p:txBody>
      </p:sp>
      <p:cxnSp>
        <p:nvCxnSpPr>
          <p:cNvPr id="35" name="直接连接符 34"/>
          <p:cNvCxnSpPr/>
          <p:nvPr userDrawn="1">
            <p:custDataLst>
              <p:tags r:id="rId27"/>
            </p:custDataLst>
          </p:nvPr>
        </p:nvCxnSpPr>
        <p:spPr>
          <a:xfrm>
            <a:off x="5234202" y="4030592"/>
            <a:ext cx="1053671"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48957" y="598402"/>
            <a:ext cx="11032987" cy="6062292"/>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2" name="标题 1"/>
          <p:cNvSpPr>
            <a:spLocks noGrp="1"/>
          </p:cNvSpPr>
          <p:nvPr>
            <p:ph type="title"/>
            <p:custDataLst>
              <p:tags r:id="rId7"/>
            </p:custDataLst>
          </p:nvPr>
        </p:nvSpPr>
        <p:spPr>
          <a:xfrm>
            <a:off x="633073" y="598406"/>
            <a:ext cx="10255929" cy="417679"/>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39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8"/>
            </p:custDataLst>
          </p:nvPr>
        </p:nvSpPr>
        <p:spPr>
          <a:xfrm>
            <a:off x="633119" y="1079696"/>
            <a:ext cx="4992939" cy="5092798"/>
          </a:xfrm>
        </p:spPr>
        <p:txBody>
          <a:bodyPr vert="horz" lIns="101600" tIns="0" rIns="82550" bIns="0" rtlCol="0">
            <a:noAutofit/>
          </a:bodyPr>
          <a:lstStyle>
            <a:lvl1pPr marL="227965" marR="0" lvl="0"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3895" marR="0" lvl="1" indent="-22796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39825" marR="0" lvl="2"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5755" marR="0" lvl="3"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2320" marR="0" lvl="4"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9"/>
            </p:custDataLst>
          </p:nvPr>
        </p:nvSpPr>
        <p:spPr>
          <a:xfrm>
            <a:off x="5896064" y="1079696"/>
            <a:ext cx="4992939" cy="5092798"/>
          </a:xfrm>
        </p:spPr>
        <p:txBody>
          <a:bodyPr>
            <a:noAutofit/>
          </a:bodyPr>
          <a:lstStyle>
            <a:lvl1pPr>
              <a:defRPr sz="1395" baseline="0">
                <a:solidFill>
                  <a:schemeClr val="tx1">
                    <a:lumMod val="85000"/>
                    <a:lumOff val="15000"/>
                  </a:schemeClr>
                </a:solidFill>
                <a:latin typeface="Arial" panose="020B0604020202020204" pitchFamily="34" charset="0"/>
                <a:ea typeface="微软雅黑" panose="020B0503020204020204" charset="-122"/>
              </a:defRPr>
            </a:lvl1pPr>
            <a:lvl2pPr>
              <a:defRPr sz="1395" baseline="0">
                <a:solidFill>
                  <a:schemeClr val="tx1">
                    <a:lumMod val="85000"/>
                    <a:lumOff val="15000"/>
                  </a:schemeClr>
                </a:solidFill>
                <a:latin typeface="Arial" panose="020B0604020202020204" pitchFamily="34" charset="0"/>
                <a:ea typeface="微软雅黑" panose="020B0503020204020204" charset="-122"/>
              </a:defRPr>
            </a:lvl2pPr>
            <a:lvl3pPr>
              <a:defRPr sz="1395" baseline="0">
                <a:solidFill>
                  <a:schemeClr val="tx1">
                    <a:lumMod val="85000"/>
                    <a:lumOff val="15000"/>
                  </a:schemeClr>
                </a:solidFill>
                <a:latin typeface="Arial" panose="020B0604020202020204" pitchFamily="34" charset="0"/>
                <a:ea typeface="微软雅黑" panose="020B0503020204020204" charset="-122"/>
              </a:defRPr>
            </a:lvl3pPr>
            <a:lvl4pPr>
              <a:defRPr sz="1395" baseline="0">
                <a:solidFill>
                  <a:schemeClr val="tx1">
                    <a:lumMod val="85000"/>
                    <a:lumOff val="15000"/>
                  </a:schemeClr>
                </a:solidFill>
                <a:latin typeface="Arial" panose="020B0604020202020204" pitchFamily="34" charset="0"/>
                <a:ea typeface="微软雅黑" panose="020B0503020204020204" charset="-122"/>
              </a:defRPr>
            </a:lvl4pPr>
            <a:lvl5pPr>
              <a:defRPr sz="1395"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p>
            <a:endParaRPr lang="zh-CN" altLang="en-US"/>
          </a:p>
        </p:txBody>
      </p:sp>
      <p:sp>
        <p:nvSpPr>
          <p:cNvPr id="7" name="灯片编号占位符 6"/>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23" name="组合 22"/>
          <p:cNvGrpSpPr/>
          <p:nvPr userDrawn="1">
            <p:custDataLst>
              <p:tags r:id="rId2"/>
            </p:custDataLst>
          </p:nvPr>
        </p:nvGrpSpPr>
        <p:grpSpPr>
          <a:xfrm>
            <a:off x="148957" y="598402"/>
            <a:ext cx="11032987" cy="6062292"/>
            <a:chOff x="157618" y="443230"/>
            <a:chExt cx="11674475" cy="6414770"/>
          </a:xfrm>
        </p:grpSpPr>
        <p:grpSp>
          <p:nvGrpSpPr>
            <p:cNvPr id="24" name="组合 23"/>
            <p:cNvGrpSpPr/>
            <p:nvPr userDrawn="1"/>
          </p:nvGrpSpPr>
          <p:grpSpPr>
            <a:xfrm>
              <a:off x="11310600" y="443230"/>
              <a:ext cx="521493" cy="428627"/>
              <a:chOff x="383382" y="4958557"/>
              <a:chExt cx="521493" cy="428627"/>
            </a:xfrm>
          </p:grpSpPr>
          <p:cxnSp>
            <p:nvCxnSpPr>
              <p:cNvPr id="26" name="直接连接符 25"/>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2" name="标题 1"/>
          <p:cNvSpPr>
            <a:spLocks noGrp="1"/>
          </p:cNvSpPr>
          <p:nvPr>
            <p:ph type="title"/>
            <p:custDataLst>
              <p:tags r:id="rId7"/>
            </p:custDataLst>
          </p:nvPr>
        </p:nvSpPr>
        <p:spPr>
          <a:xfrm>
            <a:off x="633073" y="598406"/>
            <a:ext cx="10255929" cy="417679"/>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39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33119" y="1079696"/>
            <a:ext cx="4992939" cy="360068"/>
          </a:xfrm>
        </p:spPr>
        <p:txBody>
          <a:bodyPr lIns="101600" tIns="38100" rIns="76200" bIns="38100" anchor="t" anchorCtr="0">
            <a:noAutofit/>
          </a:bodyPr>
          <a:lstStyle>
            <a:lvl1pPr marL="0" indent="0" eaLnBrk="1" fontAlgn="auto" latinLnBrk="0" hangingPunct="1">
              <a:lnSpc>
                <a:spcPct val="100000"/>
              </a:lnSpc>
              <a:spcAft>
                <a:spcPts val="0"/>
              </a:spcAft>
              <a:buNone/>
              <a:defRPr sz="1995"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5930" indent="0">
              <a:buNone/>
              <a:defRPr sz="1995" b="1"/>
            </a:lvl2pPr>
            <a:lvl3pPr marL="911860" indent="0">
              <a:buNone/>
              <a:defRPr sz="1795" b="1"/>
            </a:lvl3pPr>
            <a:lvl4pPr marL="1367790" indent="0">
              <a:buNone/>
              <a:defRPr sz="1595" b="1"/>
            </a:lvl4pPr>
            <a:lvl5pPr marL="1824355" indent="0">
              <a:buNone/>
              <a:defRPr sz="1595" b="1"/>
            </a:lvl5pPr>
            <a:lvl6pPr marL="2280285" indent="0">
              <a:buNone/>
              <a:defRPr sz="1595" b="1"/>
            </a:lvl6pPr>
            <a:lvl7pPr marL="2736215" indent="0">
              <a:buNone/>
              <a:defRPr sz="1595" b="1"/>
            </a:lvl7pPr>
            <a:lvl8pPr marL="3192145" indent="0">
              <a:buNone/>
              <a:defRPr sz="1595" b="1"/>
            </a:lvl8pPr>
            <a:lvl9pPr marL="3648075" indent="0">
              <a:buNone/>
              <a:defRPr sz="1595"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33114" y="1508766"/>
            <a:ext cx="4992899" cy="4663598"/>
          </a:xfrm>
        </p:spPr>
        <p:txBody>
          <a:bodyPr vert="horz" lIns="101600" tIns="0" rIns="82550" bIns="0" rtlCol="0">
            <a:noAutofit/>
          </a:bodyPr>
          <a:lstStyle>
            <a:lvl1pPr marL="227965" marR="0" lvl="0"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3895" marR="0" lvl="1" indent="-22796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39825" marR="0" lvl="2"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5755" marR="0" lvl="3"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2320" marR="0" lvl="4"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5893109" y="1079696"/>
            <a:ext cx="4992939" cy="360068"/>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995"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5930" indent="0">
              <a:buNone/>
              <a:defRPr sz="1995" b="1"/>
            </a:lvl2pPr>
            <a:lvl3pPr marL="911860" indent="0">
              <a:buNone/>
              <a:defRPr sz="1795" b="1"/>
            </a:lvl3pPr>
            <a:lvl4pPr marL="1367790" indent="0">
              <a:buNone/>
              <a:defRPr sz="1595" b="1"/>
            </a:lvl4pPr>
            <a:lvl5pPr marL="1824355" indent="0">
              <a:buNone/>
              <a:defRPr sz="1595" b="1"/>
            </a:lvl5pPr>
            <a:lvl6pPr marL="2280285" indent="0">
              <a:buNone/>
              <a:defRPr sz="1595" b="1"/>
            </a:lvl6pPr>
            <a:lvl7pPr marL="2736215" indent="0">
              <a:buNone/>
              <a:defRPr sz="1595" b="1"/>
            </a:lvl7pPr>
            <a:lvl8pPr marL="3192145" indent="0">
              <a:buNone/>
              <a:defRPr sz="1595" b="1"/>
            </a:lvl8pPr>
            <a:lvl9pPr marL="3648075" indent="0">
              <a:buNone/>
              <a:defRPr sz="1595"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5893109" y="1508766"/>
            <a:ext cx="4992939" cy="4663598"/>
          </a:xfrm>
        </p:spPr>
        <p:txBody>
          <a:bodyPr vert="horz" lIns="101600" tIns="0" rIns="82550" bIns="0" rtlCol="0">
            <a:noAutofit/>
          </a:bodyPr>
          <a:lstStyle>
            <a:lvl1pPr marL="227965" marR="0" lvl="0"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3895" marR="0" lvl="1" indent="-22796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39825" marR="0" lvl="2"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5755" marR="0" lvl="3"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2320" marR="0" lvl="4"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p>
            <a:endParaRPr lang="zh-CN" altLang="en-US"/>
          </a:p>
        </p:txBody>
      </p:sp>
      <p:sp>
        <p:nvSpPr>
          <p:cNvPr id="9" name="灯片编号占位符 8"/>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362316" y="179526"/>
            <a:ext cx="10264097" cy="6490769"/>
            <a:chOff x="383382" y="0"/>
            <a:chExt cx="10860880" cy="6868160"/>
          </a:xfrm>
        </p:grpSpPr>
        <p:grpSp>
          <p:nvGrpSpPr>
            <p:cNvPr id="21" name="组合 20"/>
            <p:cNvGrpSpPr/>
            <p:nvPr userDrawn="1"/>
          </p:nvGrpSpPr>
          <p:grpSpPr>
            <a:xfrm>
              <a:off x="1074934" y="0"/>
              <a:ext cx="10169328" cy="6868160"/>
              <a:chOff x="1074934" y="0"/>
              <a:chExt cx="10169328" cy="6868160"/>
            </a:xfrm>
          </p:grpSpPr>
          <p:sp>
            <p:nvSpPr>
              <p:cNvPr id="42" name="任意多边形: 形状 41"/>
              <p:cNvSpPr/>
              <p:nvPr userDrawn="1">
                <p:custDataLst>
                  <p:tags r:id="rId3"/>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43" name="任意多边形: 形状 42"/>
              <p:cNvSpPr/>
              <p:nvPr userDrawn="1">
                <p:custDataLst>
                  <p:tags r:id="rId4"/>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44" name="矩形 43"/>
              <p:cNvSpPr/>
              <p:nvPr userDrawn="1">
                <p:custDataLst>
                  <p:tags r:id="rId5"/>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45" name="矩形 44"/>
              <p:cNvSpPr/>
              <p:nvPr userDrawn="1">
                <p:custDataLst>
                  <p:tags r:id="rId6"/>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grpSp>
          <p:nvGrpSpPr>
            <p:cNvPr id="22" name="组合 21"/>
            <p:cNvGrpSpPr/>
            <p:nvPr userDrawn="1"/>
          </p:nvGrpSpPr>
          <p:grpSpPr>
            <a:xfrm>
              <a:off x="383382" y="4958557"/>
              <a:ext cx="521493" cy="428627"/>
              <a:chOff x="383382" y="4958557"/>
              <a:chExt cx="521493" cy="428627"/>
            </a:xfrm>
          </p:grpSpPr>
          <p:cxnSp>
            <p:nvCxnSpPr>
              <p:cNvPr id="39" name="直接连接符 38"/>
              <p:cNvCxnSpPr/>
              <p:nvPr userDrawn="1">
                <p:custDataLst>
                  <p:tags r:id="rId7"/>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custDataLst>
                  <p:tags r:id="rId8"/>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userDrawn="1">
                <p:custDataLst>
                  <p:tags r:id="rId9"/>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userDrawn="1"/>
          </p:nvGrpSpPr>
          <p:grpSpPr>
            <a:xfrm rot="5400000">
              <a:off x="7319943" y="6431755"/>
              <a:ext cx="423862" cy="428627"/>
              <a:chOff x="383382" y="4958557"/>
              <a:chExt cx="521493" cy="428627"/>
            </a:xfrm>
          </p:grpSpPr>
          <p:cxnSp>
            <p:nvCxnSpPr>
              <p:cNvPr id="36" name="直接连接符 35"/>
              <p:cNvCxnSpPr/>
              <p:nvPr userDrawn="1">
                <p:custDataLst>
                  <p:tags r:id="rId10"/>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userDrawn="1">
                <p:custDataLst>
                  <p:tags r:id="rId11"/>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12"/>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userDrawn="1"/>
          </p:nvGrpSpPr>
          <p:grpSpPr>
            <a:xfrm rot="5400000">
              <a:off x="5744084" y="14288"/>
              <a:ext cx="457202" cy="428627"/>
              <a:chOff x="383382" y="4958557"/>
              <a:chExt cx="521493" cy="428627"/>
            </a:xfrm>
          </p:grpSpPr>
          <p:cxnSp>
            <p:nvCxnSpPr>
              <p:cNvPr id="33" name="直接连接符 32"/>
              <p:cNvCxnSpPr/>
              <p:nvPr userDrawn="1">
                <p:custDataLst>
                  <p:tags r:id="rId1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1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userDrawn="1">
                <p:custDataLst>
                  <p:tags r:id="rId1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userDrawn="1"/>
          </p:nvGrpSpPr>
          <p:grpSpPr>
            <a:xfrm>
              <a:off x="1844952" y="1028704"/>
              <a:ext cx="8494436" cy="1579353"/>
              <a:chOff x="1844952" y="1028704"/>
              <a:chExt cx="8494436" cy="1579353"/>
            </a:xfrm>
          </p:grpSpPr>
          <p:cxnSp>
            <p:nvCxnSpPr>
              <p:cNvPr id="30" name="直接连接符 29"/>
              <p:cNvCxnSpPr/>
              <p:nvPr userDrawn="1">
                <p:custDataLst>
                  <p:tags r:id="rId16"/>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7"/>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18"/>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userDrawn="1"/>
          </p:nvGrpSpPr>
          <p:grpSpPr>
            <a:xfrm flipV="1">
              <a:off x="1844952" y="4074976"/>
              <a:ext cx="8494436" cy="1975897"/>
              <a:chOff x="1844952" y="1028704"/>
              <a:chExt cx="8494436" cy="1579353"/>
            </a:xfrm>
          </p:grpSpPr>
          <p:cxnSp>
            <p:nvCxnSpPr>
              <p:cNvPr id="27" name="直接连接符 26"/>
              <p:cNvCxnSpPr/>
              <p:nvPr userDrawn="1">
                <p:custDataLst>
                  <p:tags r:id="rId19"/>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20"/>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custDataLst>
                  <p:tags r:id="rId21"/>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2" name="标题 1"/>
          <p:cNvSpPr>
            <a:spLocks noGrp="1"/>
          </p:cNvSpPr>
          <p:nvPr>
            <p:ph type="title"/>
            <p:custDataLst>
              <p:tags r:id="rId2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39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21" name="组合 20"/>
          <p:cNvGrpSpPr/>
          <p:nvPr userDrawn="1">
            <p:custDataLst>
              <p:tags r:id="rId2"/>
            </p:custDataLst>
          </p:nvPr>
        </p:nvGrpSpPr>
        <p:grpSpPr>
          <a:xfrm>
            <a:off x="148957" y="598402"/>
            <a:ext cx="11032987" cy="6062292"/>
            <a:chOff x="157618" y="443230"/>
            <a:chExt cx="11674475" cy="6414770"/>
          </a:xfrm>
        </p:grpSpPr>
        <p:grpSp>
          <p:nvGrpSpPr>
            <p:cNvPr id="22" name="组合 21"/>
            <p:cNvGrpSpPr/>
            <p:nvPr userDrawn="1"/>
          </p:nvGrpSpPr>
          <p:grpSpPr>
            <a:xfrm>
              <a:off x="11310600" y="443230"/>
              <a:ext cx="521493" cy="428627"/>
              <a:chOff x="383382" y="4958557"/>
              <a:chExt cx="521493" cy="428627"/>
            </a:xfrm>
          </p:grpSpPr>
          <p:cxnSp>
            <p:nvCxnSpPr>
              <p:cNvPr id="24" name="直接连接符 23"/>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6"/>
              </p:custDataLst>
            </p:nvPr>
          </p:nvSpPr>
          <p:spPr>
            <a:xfrm rot="10800000">
              <a:off x="157618" y="61540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2" name="标题 1"/>
          <p:cNvSpPr>
            <a:spLocks noGrp="1"/>
          </p:cNvSpPr>
          <p:nvPr>
            <p:ph type="title"/>
            <p:custDataLst>
              <p:tags r:id="rId7"/>
            </p:custDataLst>
          </p:nvPr>
        </p:nvSpPr>
        <p:spPr>
          <a:xfrm>
            <a:off x="633119" y="598406"/>
            <a:ext cx="10255929" cy="417679"/>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39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33119" y="1079696"/>
            <a:ext cx="4992939" cy="5092798"/>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5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3895" marR="0" lvl="1" indent="-22796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595" b="0" i="0" u="none" strike="noStrike" kern="1200" cap="none" spc="150" normalizeH="0" baseline="0" noProof="1" dirty="0">
                <a:solidFill>
                  <a:schemeClr val="tx1"/>
                </a:solidFill>
                <a:uFillTx/>
                <a:latin typeface="+mn-lt"/>
                <a:ea typeface="+mn-ea"/>
                <a:cs typeface="+mn-cs"/>
                <a:sym typeface="+mn-ea"/>
              </a:defRPr>
            </a:lvl2pPr>
            <a:lvl3pPr marL="1139825" marR="0" lvl="2"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95" b="0" i="0" u="none" strike="noStrike" kern="1200" cap="none" spc="150" normalizeH="0" baseline="0" noProof="1" dirty="0">
                <a:solidFill>
                  <a:schemeClr val="tx1"/>
                </a:solidFill>
                <a:uFillTx/>
                <a:latin typeface="+mn-lt"/>
                <a:ea typeface="+mn-ea"/>
                <a:cs typeface="+mn-cs"/>
                <a:sym typeface="+mn-ea"/>
              </a:defRPr>
            </a:lvl3pPr>
            <a:lvl4pPr marL="1595755" marR="0" lvl="3"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95" b="0" i="0" u="none" strike="noStrike" kern="1200" cap="none" spc="150" normalizeH="0" baseline="0" noProof="1" dirty="0">
                <a:solidFill>
                  <a:schemeClr val="tx1"/>
                </a:solidFill>
                <a:uFillTx/>
                <a:latin typeface="+mn-lt"/>
                <a:ea typeface="+mn-ea"/>
                <a:cs typeface="+mn-cs"/>
                <a:sym typeface="+mn-ea"/>
              </a:defRPr>
            </a:lvl4pPr>
            <a:lvl5pPr marL="2052320" marR="0" lvl="4"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95"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5896109" y="1079696"/>
            <a:ext cx="4992939" cy="5092798"/>
          </a:xfrm>
        </p:spPr>
        <p:txBody>
          <a:bodyPr vert="horz" lIns="101600" tIns="0" rIns="82550" bIns="0" rtlCol="0">
            <a:normAutofit/>
          </a:bodyPr>
          <a:lstStyle>
            <a:lvl1pPr marL="227965" marR="0" lvl="0" indent="-22796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595"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33" name="组合 32"/>
          <p:cNvGrpSpPr/>
          <p:nvPr userDrawn="1">
            <p:custDataLst>
              <p:tags r:id="rId2"/>
            </p:custDataLst>
          </p:nvPr>
        </p:nvGrpSpPr>
        <p:grpSpPr>
          <a:xfrm>
            <a:off x="276711" y="467011"/>
            <a:ext cx="10968653" cy="5906198"/>
            <a:chOff x="292800" y="304200"/>
            <a:chExt cx="11606400" cy="6249600"/>
          </a:xfrm>
        </p:grpSpPr>
        <p:sp>
          <p:nvSpPr>
            <p:cNvPr id="34" name="矩形 33"/>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35" name="组合 34"/>
            <p:cNvGrpSpPr/>
            <p:nvPr userDrawn="1"/>
          </p:nvGrpSpPr>
          <p:grpSpPr>
            <a:xfrm>
              <a:off x="11407368" y="450850"/>
              <a:ext cx="379005" cy="311513"/>
              <a:chOff x="383382" y="4958557"/>
              <a:chExt cx="521493" cy="428627"/>
            </a:xfrm>
          </p:grpSpPr>
          <p:cxnSp>
            <p:nvCxnSpPr>
              <p:cNvPr id="37" name="直接连接符 36"/>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6" name="任意多边形: 形状 35"/>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2" name="竖排标题 1"/>
          <p:cNvSpPr>
            <a:spLocks noGrp="1"/>
          </p:cNvSpPr>
          <p:nvPr>
            <p:ph type="title" orient="vert"/>
            <p:custDataLst>
              <p:tags r:id="rId8"/>
            </p:custDataLst>
          </p:nvPr>
        </p:nvSpPr>
        <p:spPr>
          <a:xfrm>
            <a:off x="9990273" y="1079696"/>
            <a:ext cx="898729" cy="5092798"/>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395"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33114" y="1079689"/>
            <a:ext cx="9288067" cy="5092798"/>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p>
            <a:endParaRPr lang="zh-CN" altLang="en-US"/>
          </a:p>
        </p:txBody>
      </p:sp>
      <p:sp>
        <p:nvSpPr>
          <p:cNvPr id="6" name="灯片编号占位符 5"/>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20" name="组合 19"/>
          <p:cNvGrpSpPr/>
          <p:nvPr userDrawn="1">
            <p:custDataLst>
              <p:tags r:id="rId2"/>
            </p:custDataLst>
          </p:nvPr>
        </p:nvGrpSpPr>
        <p:grpSpPr>
          <a:xfrm>
            <a:off x="276711" y="467011"/>
            <a:ext cx="10968653" cy="5906198"/>
            <a:chOff x="292800" y="304200"/>
            <a:chExt cx="11606400" cy="6249600"/>
          </a:xfrm>
        </p:grpSpPr>
        <p:sp>
          <p:nvSpPr>
            <p:cNvPr id="21" name="矩形 20"/>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22" name="组合 21"/>
            <p:cNvGrpSpPr/>
            <p:nvPr userDrawn="1"/>
          </p:nvGrpSpPr>
          <p:grpSpPr>
            <a:xfrm>
              <a:off x="11407368" y="450850"/>
              <a:ext cx="379005" cy="31151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98278" y="5849857"/>
              <a:ext cx="1444247" cy="70394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33119" y="1079696"/>
            <a:ext cx="10255929" cy="5092798"/>
          </a:xfrm>
        </p:spPr>
        <p:txBody>
          <a:bodyPr/>
          <a:lstStyle>
            <a:lvl1pPr>
              <a:defRPr baseline="0">
                <a:solidFill>
                  <a:schemeClr val="tx1">
                    <a:lumMod val="85000"/>
                    <a:lumOff val="15000"/>
                  </a:schemeClr>
                </a:solidFill>
                <a:latin typeface="Arial" panose="020B0604020202020204" pitchFamily="34" charset="0"/>
              </a:defRPr>
            </a:lvl1pPr>
            <a:lvl2pPr>
              <a:defRPr baseline="0">
                <a:solidFill>
                  <a:schemeClr val="tx1">
                    <a:lumMod val="85000"/>
                    <a:lumOff val="15000"/>
                  </a:schemeClr>
                </a:solidFill>
                <a:latin typeface="Arial" panose="020B0604020202020204" pitchFamily="34" charset="0"/>
              </a:defRPr>
            </a:lvl2pPr>
            <a:lvl3pPr>
              <a:defRPr baseline="0">
                <a:solidFill>
                  <a:schemeClr val="tx1">
                    <a:lumMod val="85000"/>
                    <a:lumOff val="15000"/>
                  </a:schemeClr>
                </a:solidFill>
                <a:latin typeface="Arial" panose="020B0604020202020204" pitchFamily="34" charset="0"/>
              </a:defRPr>
            </a:lvl3pPr>
            <a:lvl4pPr>
              <a:defRPr baseline="0">
                <a:solidFill>
                  <a:schemeClr val="tx1">
                    <a:lumMod val="85000"/>
                    <a:lumOff val="15000"/>
                  </a:schemeClr>
                </a:solidFill>
                <a:latin typeface="Arial" panose="020B0604020202020204" pitchFamily="34" charset="0"/>
              </a:defRPr>
            </a:lvl4pPr>
            <a:lvl5pPr>
              <a:defRPr baseline="0">
                <a:solidFill>
                  <a:schemeClr val="tx1">
                    <a:lumMod val="85000"/>
                    <a:lumOff val="1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cxnSp>
        <p:nvCxnSpPr>
          <p:cNvPr id="36" name="直接连接符 35"/>
          <p:cNvCxnSpPr/>
          <p:nvPr userDrawn="1">
            <p:custDataLst>
              <p:tags r:id="rId2"/>
            </p:custDataLst>
          </p:nvPr>
        </p:nvCxnSpPr>
        <p:spPr>
          <a:xfrm>
            <a:off x="5234202" y="4030592"/>
            <a:ext cx="1053671"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custDataLst>
              <p:tags r:id="rId3"/>
            </p:custDataLst>
          </p:nvPr>
        </p:nvGrpSpPr>
        <p:grpSpPr>
          <a:xfrm>
            <a:off x="362316" y="179526"/>
            <a:ext cx="10264097" cy="6490769"/>
            <a:chOff x="383382" y="0"/>
            <a:chExt cx="10860880" cy="6868160"/>
          </a:xfrm>
        </p:grpSpPr>
        <p:grpSp>
          <p:nvGrpSpPr>
            <p:cNvPr id="11" name="组合 10"/>
            <p:cNvGrpSpPr/>
            <p:nvPr userDrawn="1"/>
          </p:nvGrpSpPr>
          <p:grpSpPr>
            <a:xfrm>
              <a:off x="1074934" y="0"/>
              <a:ext cx="10169328" cy="6868160"/>
              <a:chOff x="1074934" y="0"/>
              <a:chExt cx="10169328" cy="6868160"/>
            </a:xfrm>
          </p:grpSpPr>
          <p:sp>
            <p:nvSpPr>
              <p:cNvPr id="32" name="任意多边形: 形状 31"/>
              <p:cNvSpPr/>
              <p:nvPr userDrawn="1">
                <p:custDataLst>
                  <p:tags r:id="rId4"/>
                </p:custDataLst>
              </p:nvPr>
            </p:nvSpPr>
            <p:spPr>
              <a:xfrm>
                <a:off x="6471729" y="0"/>
                <a:ext cx="4498061" cy="2192408"/>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3" name="任意多边形: 形状 32"/>
              <p:cNvSpPr/>
              <p:nvPr userDrawn="1">
                <p:custDataLst>
                  <p:tags r:id="rId5"/>
                </p:custDataLst>
              </p:nvPr>
            </p:nvSpPr>
            <p:spPr>
              <a:xfrm>
                <a:off x="1465625" y="5164237"/>
                <a:ext cx="3559491" cy="1693763"/>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34" name="矩形 33"/>
              <p:cNvSpPr/>
              <p:nvPr userDrawn="1">
                <p:custDataLst>
                  <p:tags r:id="rId6"/>
                </p:custDataLst>
              </p:nvPr>
            </p:nvSpPr>
            <p:spPr>
              <a:xfrm>
                <a:off x="1074934" y="0"/>
                <a:ext cx="2379466" cy="1660525"/>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35" name="矩形 34"/>
              <p:cNvSpPr/>
              <p:nvPr userDrawn="1">
                <p:custDataLst>
                  <p:tags r:id="rId7"/>
                </p:custDataLst>
              </p:nvPr>
            </p:nvSpPr>
            <p:spPr>
              <a:xfrm>
                <a:off x="8075999" y="5283200"/>
                <a:ext cx="3168263" cy="1584960"/>
              </a:xfrm>
              <a:prstGeom prst="rect">
                <a:avLst/>
              </a:prstGeom>
              <a:solidFill>
                <a:schemeClr val="tx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grpSp>
          <p:nvGrpSpPr>
            <p:cNvPr id="12" name="组合 11"/>
            <p:cNvGrpSpPr/>
            <p:nvPr userDrawn="1"/>
          </p:nvGrpSpPr>
          <p:grpSpPr>
            <a:xfrm>
              <a:off x="383382" y="4958557"/>
              <a:ext cx="521493" cy="428627"/>
              <a:chOff x="383382" y="4958557"/>
              <a:chExt cx="521493" cy="428627"/>
            </a:xfrm>
          </p:grpSpPr>
          <p:cxnSp>
            <p:nvCxnSpPr>
              <p:cNvPr id="29" name="直接连接符 28"/>
              <p:cNvCxnSpPr/>
              <p:nvPr userDrawn="1">
                <p:custDataLst>
                  <p:tags r:id="rId8"/>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custDataLst>
                  <p:tags r:id="rId9"/>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custDataLst>
                  <p:tags r:id="rId10"/>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userDrawn="1"/>
          </p:nvGrpSpPr>
          <p:grpSpPr>
            <a:xfrm rot="5400000">
              <a:off x="7319943" y="6431755"/>
              <a:ext cx="423862" cy="428627"/>
              <a:chOff x="383382" y="4958557"/>
              <a:chExt cx="521493" cy="428627"/>
            </a:xfrm>
          </p:grpSpPr>
          <p:cxnSp>
            <p:nvCxnSpPr>
              <p:cNvPr id="26" name="直接连接符 25"/>
              <p:cNvCxnSpPr/>
              <p:nvPr userDrawn="1">
                <p:custDataLst>
                  <p:tags r:id="rId11"/>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2"/>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13"/>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userDrawn="1"/>
          </p:nvGrpSpPr>
          <p:grpSpPr>
            <a:xfrm rot="5400000">
              <a:off x="5744084" y="14288"/>
              <a:ext cx="457202" cy="428627"/>
              <a:chOff x="383382" y="4958557"/>
              <a:chExt cx="521493" cy="428627"/>
            </a:xfrm>
          </p:grpSpPr>
          <p:cxnSp>
            <p:nvCxnSpPr>
              <p:cNvPr id="23" name="直接连接符 22"/>
              <p:cNvCxnSpPr/>
              <p:nvPr userDrawn="1">
                <p:custDataLst>
                  <p:tags r:id="rId1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custDataLst>
                  <p:tags r:id="rId1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1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userDrawn="1"/>
          </p:nvGrpSpPr>
          <p:grpSpPr>
            <a:xfrm>
              <a:off x="1844952" y="1028704"/>
              <a:ext cx="8494436" cy="1579353"/>
              <a:chOff x="1844952" y="1028704"/>
              <a:chExt cx="8494436" cy="1579353"/>
            </a:xfrm>
          </p:grpSpPr>
          <p:cxnSp>
            <p:nvCxnSpPr>
              <p:cNvPr id="20" name="直接连接符 19"/>
              <p:cNvCxnSpPr/>
              <p:nvPr userDrawn="1">
                <p:custDataLst>
                  <p:tags r:id="rId17"/>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custDataLst>
                  <p:tags r:id="rId18"/>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custDataLst>
                  <p:tags r:id="rId19"/>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flipV="1">
              <a:off x="1844952" y="4074976"/>
              <a:ext cx="8494436" cy="1975897"/>
              <a:chOff x="1844952" y="1028704"/>
              <a:chExt cx="8494436" cy="1579353"/>
            </a:xfrm>
          </p:grpSpPr>
          <p:cxnSp>
            <p:nvCxnSpPr>
              <p:cNvPr id="17" name="直接连接符 16"/>
              <p:cNvCxnSpPr/>
              <p:nvPr userDrawn="1">
                <p:custDataLst>
                  <p:tags r:id="rId20"/>
                </p:custDataLst>
              </p:nvPr>
            </p:nvCxnSpPr>
            <p:spPr>
              <a:xfrm flipV="1">
                <a:off x="1881257"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custDataLst>
                  <p:tags r:id="rId21"/>
                </p:custDataLst>
              </p:nvPr>
            </p:nvCxnSpPr>
            <p:spPr>
              <a:xfrm flipV="1">
                <a:off x="10308674" y="1057553"/>
                <a:ext cx="0" cy="1550504"/>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custDataLst>
                  <p:tags r:id="rId22"/>
                </p:custDataLst>
              </p:nvPr>
            </p:nvCxnSpPr>
            <p:spPr>
              <a:xfrm flipH="1">
                <a:off x="1844952" y="1028704"/>
                <a:ext cx="8494436" cy="0"/>
              </a:xfrm>
              <a:prstGeom prst="line">
                <a:avLst/>
              </a:prstGeom>
              <a:ln w="63500">
                <a:gradFill flip="none" rotWithShape="1">
                  <a:gsLst>
                    <a:gs pos="0">
                      <a:schemeClr val="accent1"/>
                    </a:gs>
                    <a:gs pos="58000">
                      <a:schemeClr val="accent1">
                        <a:lumMod val="40000"/>
                        <a:lumOff val="60000"/>
                      </a:schemeClr>
                    </a:gs>
                    <a:gs pos="100000">
                      <a:schemeClr val="accent1"/>
                    </a:gs>
                  </a:gsLst>
                  <a:lin ang="0" scaled="0"/>
                  <a:tileRect/>
                </a:gradFill>
              </a:ln>
            </p:spPr>
            <p:style>
              <a:lnRef idx="1">
                <a:schemeClr val="accent1"/>
              </a:lnRef>
              <a:fillRef idx="0">
                <a:schemeClr val="accent1"/>
              </a:fillRef>
              <a:effectRef idx="0">
                <a:schemeClr val="accent1"/>
              </a:effectRef>
              <a:fontRef idx="minor">
                <a:schemeClr val="tx1"/>
              </a:fontRef>
            </p:style>
          </p:cxnSp>
        </p:grpSp>
      </p:grpSp>
      <p:sp>
        <p:nvSpPr>
          <p:cNvPr id="3" name="日期占位符 2"/>
          <p:cNvSpPr>
            <a:spLocks noGrp="1"/>
          </p:cNvSpPr>
          <p:nvPr>
            <p:ph type="dt" sz="half" idx="10"/>
            <p:custDataLst>
              <p:tags r:id="rId2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24"/>
            </p:custDataLst>
          </p:nvPr>
        </p:nvSpPr>
        <p:spPr/>
        <p:txBody>
          <a:bodyPr/>
          <a:lstStyle/>
          <a:p>
            <a:endParaRPr lang="zh-CN" altLang="en-US"/>
          </a:p>
        </p:txBody>
      </p:sp>
      <p:sp>
        <p:nvSpPr>
          <p:cNvPr id="5" name="灯片编号占位符 4"/>
          <p:cNvSpPr>
            <a:spLocks noGrp="1"/>
          </p:cNvSpPr>
          <p:nvPr>
            <p:ph type="sldNum" sz="quarter" idx="12"/>
            <p:custDataLst>
              <p:tags r:id="rId25"/>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26"/>
            </p:custDataLst>
          </p:nvPr>
        </p:nvSpPr>
        <p:spPr>
          <a:xfrm>
            <a:off x="2660863" y="2960903"/>
            <a:ext cx="6200317" cy="958973"/>
          </a:xfrm>
        </p:spPr>
        <p:txBody>
          <a:bodyPr vert="horz" lIns="90170" tIns="46990" rIns="90170" bIns="46990" rtlCol="0" anchor="b" anchorCtr="0">
            <a:normAutofit/>
          </a:bodyPr>
          <a:lstStyle>
            <a:lvl1pPr marL="0" marR="0" algn="ctr" defTabSz="914400" rtl="0" eaLnBrk="1" fontAlgn="auto" latinLnBrk="0" hangingPunct="1">
              <a:lnSpc>
                <a:spcPct val="100000"/>
              </a:lnSpc>
              <a:buNone/>
              <a:defRPr kumimoji="0" lang="zh-CN" altLang="en-US" sz="5385"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单击此处编辑标题</a:t>
            </a:r>
            <a:endParaRPr dirty="0">
              <a:sym typeface="+mn-ea"/>
            </a:endParaRPr>
          </a:p>
        </p:txBody>
      </p:sp>
      <p:sp>
        <p:nvSpPr>
          <p:cNvPr id="9" name="文本占位符 8"/>
          <p:cNvSpPr>
            <a:spLocks noGrp="1"/>
          </p:cNvSpPr>
          <p:nvPr>
            <p:ph type="body" sz="quarter" idx="13"/>
            <p:custDataLst>
              <p:tags r:id="rId27"/>
            </p:custDataLst>
          </p:nvPr>
        </p:nvSpPr>
        <p:spPr>
          <a:xfrm>
            <a:off x="2660863" y="4179894"/>
            <a:ext cx="6200317" cy="759347"/>
          </a:xfrm>
        </p:spPr>
        <p:txBody>
          <a:bodyPr lIns="90170" tIns="46990" rIns="90170" bIns="46990">
            <a:normAutofit/>
          </a:bodyPr>
          <a:lstStyle>
            <a:lvl1pPr marL="0" indent="0" algn="ctr">
              <a:buNone/>
              <a:defRPr sz="1995" baseline="0">
                <a:solidFill>
                  <a:schemeClr val="tx1">
                    <a:lumMod val="85000"/>
                    <a:lumOff val="15000"/>
                  </a:schemeClr>
                </a:solidFill>
                <a:latin typeface="Arial" panose="020B0604020202020204" pitchFamily="34"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0689125" y="598402"/>
            <a:ext cx="492689" cy="405073"/>
            <a:chOff x="383382" y="4958557"/>
            <a:chExt cx="521493" cy="428627"/>
          </a:xfrm>
        </p:grpSpPr>
        <p:cxnSp>
          <p:nvCxnSpPr>
            <p:cNvPr id="15" name="直接连接符 14"/>
            <p:cNvCxnSpPr/>
            <p:nvPr userDrawn="1">
              <p:custDataLst>
                <p:tags r:id="rId3"/>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4"/>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5"/>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userDrawn="1">
            <p:custDataLst>
              <p:tags r:id="rId6"/>
            </p:custDataLst>
          </p:nvPr>
        </p:nvSpPr>
        <p:spPr>
          <a:xfrm rot="10800000">
            <a:off x="148827" y="5995174"/>
            <a:ext cx="1364646" cy="665520"/>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 name="标题 1"/>
          <p:cNvSpPr>
            <a:spLocks noGrp="1"/>
          </p:cNvSpPr>
          <p:nvPr>
            <p:ph type="title"/>
            <p:custDataLst>
              <p:tags r:id="rId7"/>
            </p:custDataLst>
          </p:nvPr>
        </p:nvSpPr>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76650" y="466978"/>
            <a:ext cx="10968775" cy="59062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grpSp>
        <p:nvGrpSpPr>
          <p:cNvPr id="22" name="组合 21"/>
          <p:cNvGrpSpPr/>
          <p:nvPr userDrawn="1">
            <p:custDataLst>
              <p:tags r:id="rId3"/>
            </p:custDataLst>
          </p:nvPr>
        </p:nvGrpSpPr>
        <p:grpSpPr>
          <a:xfrm>
            <a:off x="10780341" y="605603"/>
            <a:ext cx="358265" cy="294653"/>
            <a:chOff x="383382" y="4958557"/>
            <a:chExt cx="521493" cy="428627"/>
          </a:xfrm>
        </p:grpSpPr>
        <p:cxnSp>
          <p:nvCxnSpPr>
            <p:cNvPr id="24" name="直接连接符 2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3" name="任意多边形: 形状 22"/>
          <p:cNvSpPr/>
          <p:nvPr userDrawn="1">
            <p:custDataLst>
              <p:tags r:id="rId7"/>
            </p:custDataLst>
          </p:nvPr>
        </p:nvSpPr>
        <p:spPr>
          <a:xfrm rot="10800000">
            <a:off x="376268" y="5707722"/>
            <a:ext cx="1364646" cy="665520"/>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 name="标题 1"/>
          <p:cNvSpPr>
            <a:spLocks noGrp="1"/>
          </p:cNvSpPr>
          <p:nvPr userDrawn="1">
            <p:ph type="title" hasCustomPrompt="1"/>
            <p:custDataLst>
              <p:tags r:id="rId8"/>
            </p:custDataLst>
          </p:nvPr>
        </p:nvSpPr>
        <p:spPr>
          <a:xfrm>
            <a:off x="1211179" y="1360085"/>
            <a:ext cx="9097449" cy="683840"/>
          </a:xfrm>
        </p:spPr>
        <p:txBody>
          <a:bodyPr anchor="ctr">
            <a:normAutofit/>
          </a:bodyPr>
          <a:lstStyle>
            <a:lvl1pPr>
              <a:defRPr sz="319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9"/>
            </p:custDataLst>
          </p:nvPr>
        </p:nvSpPr>
        <p:spPr>
          <a:xfrm>
            <a:off x="1210719" y="2224241"/>
            <a:ext cx="9097638" cy="325589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1"/>
            </p:custDataLst>
          </p:nvPr>
        </p:nvSpPr>
        <p:spPr/>
        <p:txBody>
          <a:bodyPr/>
          <a:lstStyle/>
          <a:p>
            <a:endParaRPr lang="zh-CN" altLang="en-US" dirty="0"/>
          </a:p>
        </p:txBody>
      </p:sp>
      <p:sp>
        <p:nvSpPr>
          <p:cNvPr id="5" name="灯片编号占位符 4"/>
          <p:cNvSpPr>
            <a:spLocks noGrp="1"/>
          </p:cNvSpPr>
          <p:nvPr userDrawn="1">
            <p:ph type="sldNum" sz="quarter" idx="12"/>
            <p:custDataLst>
              <p:tags r:id="rId12"/>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179526"/>
            <a:ext cx="4558421" cy="64889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00" dirty="0">
              <a:sym typeface="+mn-ea"/>
            </a:endParaRPr>
          </a:p>
        </p:txBody>
      </p:sp>
      <p:grpSp>
        <p:nvGrpSpPr>
          <p:cNvPr id="24" name="组合 23"/>
          <p:cNvGrpSpPr/>
          <p:nvPr userDrawn="1">
            <p:custDataLst>
              <p:tags r:id="rId3"/>
            </p:custDataLst>
          </p:nvPr>
        </p:nvGrpSpPr>
        <p:grpSpPr>
          <a:xfrm>
            <a:off x="10689125" y="598402"/>
            <a:ext cx="492689" cy="405073"/>
            <a:chOff x="383382" y="4958557"/>
            <a:chExt cx="521493" cy="428627"/>
          </a:xfrm>
        </p:grpSpPr>
        <p:cxnSp>
          <p:nvCxnSpPr>
            <p:cNvPr id="26" name="直接连接符 25"/>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5" name="任意多边形: 形状 24"/>
          <p:cNvSpPr/>
          <p:nvPr userDrawn="1">
            <p:custDataLst>
              <p:tags r:id="rId7"/>
            </p:custDataLst>
          </p:nvPr>
        </p:nvSpPr>
        <p:spPr>
          <a:xfrm rot="10800000">
            <a:off x="148827" y="5995174"/>
            <a:ext cx="1364646" cy="665520"/>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 name="标题 1"/>
          <p:cNvSpPr>
            <a:spLocks noGrp="1"/>
          </p:cNvSpPr>
          <p:nvPr userDrawn="1">
            <p:ph type="title" hasCustomPrompt="1"/>
            <p:custDataLst>
              <p:tags r:id="rId8"/>
            </p:custDataLst>
          </p:nvPr>
        </p:nvSpPr>
        <p:spPr>
          <a:xfrm>
            <a:off x="551154" y="907595"/>
            <a:ext cx="3742406" cy="833536"/>
          </a:xfrm>
        </p:spPr>
        <p:txBody>
          <a:bodyPr anchor="ctr">
            <a:normAutofit/>
          </a:bodyPr>
          <a:lstStyle>
            <a:lvl1pPr>
              <a:defRPr sz="359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12"/>
            </p:custDataLst>
          </p:nvPr>
        </p:nvSpPr>
        <p:spPr>
          <a:xfrm>
            <a:off x="554557" y="1846598"/>
            <a:ext cx="3739004" cy="3868287"/>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13"/>
            </p:custDataLst>
          </p:nvPr>
        </p:nvSpPr>
        <p:spPr>
          <a:xfrm>
            <a:off x="4820900" y="907158"/>
            <a:ext cx="6123938" cy="480836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79526"/>
            <a:ext cx="11522075" cy="251761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00">
              <a:sym typeface="+mn-ea"/>
            </a:endParaRPr>
          </a:p>
        </p:txBody>
      </p:sp>
      <p:grpSp>
        <p:nvGrpSpPr>
          <p:cNvPr id="12" name="组合 11"/>
          <p:cNvGrpSpPr/>
          <p:nvPr userDrawn="1">
            <p:custDataLst>
              <p:tags r:id="rId3"/>
            </p:custDataLst>
          </p:nvPr>
        </p:nvGrpSpPr>
        <p:grpSpPr>
          <a:xfrm>
            <a:off x="10689125" y="598402"/>
            <a:ext cx="492689" cy="405073"/>
            <a:chOff x="383382" y="4958557"/>
            <a:chExt cx="521493" cy="428627"/>
          </a:xfrm>
        </p:grpSpPr>
        <p:cxnSp>
          <p:nvCxnSpPr>
            <p:cNvPr id="14" name="直接连接符 13"/>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3" name="任意多边形: 形状 12"/>
          <p:cNvSpPr/>
          <p:nvPr userDrawn="1">
            <p:custDataLst>
              <p:tags r:id="rId7"/>
            </p:custDataLst>
          </p:nvPr>
        </p:nvSpPr>
        <p:spPr>
          <a:xfrm rot="10800000">
            <a:off x="148827" y="5995174"/>
            <a:ext cx="1364646" cy="665520"/>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700"/>
          </a:p>
        </p:txBody>
      </p:sp>
      <p:sp>
        <p:nvSpPr>
          <p:cNvPr id="2" name="标题 1"/>
          <p:cNvSpPr>
            <a:spLocks noGrp="1"/>
          </p:cNvSpPr>
          <p:nvPr>
            <p:ph type="title"/>
            <p:custDataLst>
              <p:tags r:id="rId8"/>
            </p:custDataLst>
          </p:nvPr>
        </p:nvSpPr>
        <p:spPr>
          <a:xfrm>
            <a:off x="578372" y="917801"/>
            <a:ext cx="10373270" cy="591981"/>
          </a:xfrm>
        </p:spPr>
        <p:txBody>
          <a:bodyPr anchor="ctr">
            <a:normAutofit/>
          </a:bodyPr>
          <a:lstStyle>
            <a:lvl1pPr algn="ctr">
              <a:defRPr sz="359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578372" y="1747935"/>
            <a:ext cx="10372868" cy="782503"/>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579104" y="2833233"/>
            <a:ext cx="10363063" cy="3242285"/>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4932383"/>
            <a:ext cx="11522075" cy="172831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00">
              <a:sym typeface="+mn-ea"/>
            </a:endParaRPr>
          </a:p>
        </p:txBody>
      </p:sp>
      <p:grpSp>
        <p:nvGrpSpPr>
          <p:cNvPr id="30" name="组合 29"/>
          <p:cNvGrpSpPr/>
          <p:nvPr userDrawn="1">
            <p:custDataLst>
              <p:tags r:id="rId3"/>
            </p:custDataLst>
          </p:nvPr>
        </p:nvGrpSpPr>
        <p:grpSpPr>
          <a:xfrm>
            <a:off x="10689125" y="598402"/>
            <a:ext cx="492689" cy="405073"/>
            <a:chOff x="383382" y="4958557"/>
            <a:chExt cx="521493" cy="428627"/>
          </a:xfrm>
        </p:grpSpPr>
        <p:cxnSp>
          <p:nvCxnSpPr>
            <p:cNvPr id="32" name="直接连接符 31"/>
            <p:cNvCxnSpPr/>
            <p:nvPr userDrawn="1">
              <p:custDataLst>
                <p:tags r:id="rId4"/>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custDataLst>
                <p:tags r:id="rId5"/>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custDataLst>
                <p:tags r:id="rId6"/>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31" name="任意多边形: 形状 30"/>
          <p:cNvSpPr/>
          <p:nvPr userDrawn="1">
            <p:custDataLst>
              <p:tags r:id="rId7"/>
            </p:custDataLst>
          </p:nvPr>
        </p:nvSpPr>
        <p:spPr>
          <a:xfrm rot="10800000">
            <a:off x="148827" y="5995174"/>
            <a:ext cx="1364646" cy="665520"/>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 name="标题 1"/>
          <p:cNvSpPr>
            <a:spLocks noGrp="1"/>
          </p:cNvSpPr>
          <p:nvPr userDrawn="1">
            <p:ph type="title"/>
            <p:custDataLst>
              <p:tags r:id="rId8"/>
            </p:custDataLst>
          </p:nvPr>
        </p:nvSpPr>
        <p:spPr>
          <a:xfrm>
            <a:off x="571568" y="812333"/>
            <a:ext cx="10373270" cy="534143"/>
          </a:xfrm>
        </p:spPr>
        <p:txBody>
          <a:bodyPr anchor="ctr">
            <a:normAutofit/>
          </a:bodyPr>
          <a:lstStyle>
            <a:lvl1pPr algn="ctr">
              <a:defRPr sz="319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0"/>
            </p:custDataLst>
          </p:nvPr>
        </p:nvSpPr>
        <p:spPr/>
        <p:txBody>
          <a:bodyPr/>
          <a:lstStyle/>
          <a:p>
            <a:endParaRPr lang="zh-CN" altLang="en-US" dirty="0"/>
          </a:p>
        </p:txBody>
      </p:sp>
      <p:sp>
        <p:nvSpPr>
          <p:cNvPr id="5" name="灯片编号占位符 4"/>
          <p:cNvSpPr>
            <a:spLocks noGrp="1"/>
          </p:cNvSpPr>
          <p:nvPr userDrawn="1">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12"/>
            </p:custDataLst>
          </p:nvPr>
        </p:nvSpPr>
        <p:spPr>
          <a:xfrm>
            <a:off x="571602" y="1768348"/>
            <a:ext cx="10386878" cy="3034751"/>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userDrawn="1">
            <p:ph type="body" sz="quarter" idx="14"/>
            <p:custDataLst>
              <p:tags r:id="rId13"/>
            </p:custDataLst>
          </p:nvPr>
        </p:nvSpPr>
        <p:spPr>
          <a:xfrm>
            <a:off x="561361" y="5075274"/>
            <a:ext cx="10397085" cy="95601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179526"/>
            <a:ext cx="11522075" cy="864156"/>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00">
              <a:sym typeface="+mn-ea"/>
            </a:endParaRPr>
          </a:p>
        </p:txBody>
      </p:sp>
      <p:sp>
        <p:nvSpPr>
          <p:cNvPr id="2" name="标题 1"/>
          <p:cNvSpPr>
            <a:spLocks noGrp="1"/>
          </p:cNvSpPr>
          <p:nvPr userDrawn="1">
            <p:ph type="title"/>
            <p:custDataLst>
              <p:tags r:id="rId3"/>
            </p:custDataLst>
          </p:nvPr>
        </p:nvSpPr>
        <p:spPr>
          <a:xfrm>
            <a:off x="547752" y="404071"/>
            <a:ext cx="10431107" cy="417679"/>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547752" y="1751337"/>
            <a:ext cx="5048846" cy="2735359"/>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userDrawn="1">
            <p:ph sz="quarter" idx="14"/>
            <p:custDataLst>
              <p:tags r:id="rId8"/>
            </p:custDataLst>
          </p:nvPr>
        </p:nvSpPr>
        <p:spPr>
          <a:xfrm>
            <a:off x="5899393" y="1751337"/>
            <a:ext cx="5072662" cy="2735359"/>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userDrawn="1">
            <p:ph type="body" sz="quarter" idx="15"/>
            <p:custDataLst>
              <p:tags r:id="rId9"/>
            </p:custDataLst>
          </p:nvPr>
        </p:nvSpPr>
        <p:spPr>
          <a:xfrm>
            <a:off x="540948" y="4731653"/>
            <a:ext cx="5048846" cy="73827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userDrawn="1">
            <p:ph type="body" sz="quarter" idx="16"/>
            <p:custDataLst>
              <p:tags r:id="rId10"/>
            </p:custDataLst>
          </p:nvPr>
        </p:nvSpPr>
        <p:spPr>
          <a:xfrm>
            <a:off x="5909600" y="4728251"/>
            <a:ext cx="5072662" cy="738275"/>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23" name="组合 22"/>
          <p:cNvGrpSpPr/>
          <p:nvPr userDrawn="1">
            <p:custDataLst>
              <p:tags r:id="rId11"/>
            </p:custDataLst>
          </p:nvPr>
        </p:nvGrpSpPr>
        <p:grpSpPr>
          <a:xfrm>
            <a:off x="10689125" y="598402"/>
            <a:ext cx="492689" cy="405073"/>
            <a:chOff x="383382" y="4958557"/>
            <a:chExt cx="521493" cy="428627"/>
          </a:xfrm>
        </p:grpSpPr>
        <p:cxnSp>
          <p:nvCxnSpPr>
            <p:cNvPr id="25" name="直接连接符 24"/>
            <p:cNvCxnSpPr/>
            <p:nvPr userDrawn="1">
              <p:custDataLst>
                <p:tags r:id="rId12"/>
              </p:custDataLst>
            </p:nvPr>
          </p:nvCxnSpPr>
          <p:spPr>
            <a:xfrm>
              <a:off x="383382" y="4958557"/>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custDataLst>
                <p:tags r:id="rId13"/>
              </p:custDataLst>
            </p:nvPr>
          </p:nvCxnSpPr>
          <p:spPr>
            <a:xfrm>
              <a:off x="383382" y="5172871"/>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custDataLst>
                <p:tags r:id="rId14"/>
              </p:custDataLst>
            </p:nvPr>
          </p:nvCxnSpPr>
          <p:spPr>
            <a:xfrm>
              <a:off x="383382" y="5387184"/>
              <a:ext cx="521493" cy="0"/>
            </a:xfrm>
            <a:prstGeom prst="line">
              <a:avLst/>
            </a:prstGeom>
            <a:ln w="63500">
              <a:gradFill>
                <a:gsLst>
                  <a:gs pos="0">
                    <a:schemeClr val="accent1">
                      <a:lumMod val="40000"/>
                      <a:lumOff val="60000"/>
                    </a:schemeClr>
                  </a:gs>
                  <a:gs pos="57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24" name="任意多边形: 形状 23"/>
          <p:cNvSpPr/>
          <p:nvPr userDrawn="1">
            <p:custDataLst>
              <p:tags r:id="rId15"/>
            </p:custDataLst>
          </p:nvPr>
        </p:nvSpPr>
        <p:spPr>
          <a:xfrm rot="10800000">
            <a:off x="148827" y="5995174"/>
            <a:ext cx="1364646" cy="665520"/>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63" name="任意多边形: 形状 62"/>
          <p:cNvSpPr/>
          <p:nvPr userDrawn="1">
            <p:custDataLst>
              <p:tags r:id="rId2"/>
            </p:custDataLst>
          </p:nvPr>
        </p:nvSpPr>
        <p:spPr>
          <a:xfrm>
            <a:off x="6116301" y="179526"/>
            <a:ext cx="4251166" cy="2072173"/>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64" name="任意多边形: 形状 63"/>
          <p:cNvSpPr/>
          <p:nvPr userDrawn="1">
            <p:custDataLst>
              <p:tags r:id="rId3"/>
            </p:custDataLst>
          </p:nvPr>
        </p:nvSpPr>
        <p:spPr>
          <a:xfrm>
            <a:off x="1385049" y="5060205"/>
            <a:ext cx="3363606" cy="1600488"/>
          </a:xfrm>
          <a:custGeom>
            <a:avLst/>
            <a:gdLst>
              <a:gd name="connsiteX0" fmla="*/ 1779745 w 3559491"/>
              <a:gd name="connsiteY0" fmla="*/ 0 h 1693763"/>
              <a:gd name="connsiteX1" fmla="*/ 3554851 w 3559491"/>
              <a:gd name="connsiteY1" fmla="*/ 1601882 h 1693763"/>
              <a:gd name="connsiteX2" fmla="*/ 3559491 w 3559491"/>
              <a:gd name="connsiteY2" fmla="*/ 1693763 h 1693763"/>
              <a:gd name="connsiteX3" fmla="*/ 0 w 3559491"/>
              <a:gd name="connsiteY3" fmla="*/ 1693763 h 1693763"/>
              <a:gd name="connsiteX4" fmla="*/ 4639 w 3559491"/>
              <a:gd name="connsiteY4" fmla="*/ 1601882 h 1693763"/>
              <a:gd name="connsiteX5" fmla="*/ 1779745 w 3559491"/>
              <a:gd name="connsiteY5" fmla="*/ 0 h 16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9491" h="1693763">
                <a:moveTo>
                  <a:pt x="1779745" y="0"/>
                </a:moveTo>
                <a:cubicBezTo>
                  <a:pt x="2703606" y="0"/>
                  <a:pt x="3463476" y="702129"/>
                  <a:pt x="3554851" y="1601882"/>
                </a:cubicBezTo>
                <a:lnTo>
                  <a:pt x="3559491" y="1693763"/>
                </a:lnTo>
                <a:lnTo>
                  <a:pt x="0" y="1693763"/>
                </a:lnTo>
                <a:lnTo>
                  <a:pt x="4639" y="1601882"/>
                </a:lnTo>
                <a:cubicBezTo>
                  <a:pt x="96014" y="702129"/>
                  <a:pt x="855884" y="0"/>
                  <a:pt x="1779745"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10" name="矩形 9"/>
          <p:cNvSpPr/>
          <p:nvPr userDrawn="1">
            <p:custDataLst>
              <p:tags r:id="rId4"/>
            </p:custDataLst>
          </p:nvPr>
        </p:nvSpPr>
        <p:spPr>
          <a:xfrm>
            <a:off x="0" y="1086043"/>
            <a:ext cx="11522075" cy="46681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700">
              <a:sym typeface="+mn-ea"/>
            </a:endParaRPr>
          </a:p>
        </p:txBody>
      </p:sp>
      <p:sp>
        <p:nvSpPr>
          <p:cNvPr id="2" name="标题 1"/>
          <p:cNvSpPr>
            <a:spLocks noGrp="1"/>
          </p:cNvSpPr>
          <p:nvPr userDrawn="1">
            <p:ph type="title" hasCustomPrompt="1"/>
            <p:custDataLst>
              <p:tags r:id="rId5"/>
            </p:custDataLst>
          </p:nvPr>
        </p:nvSpPr>
        <p:spPr>
          <a:xfrm>
            <a:off x="1439125" y="1445140"/>
            <a:ext cx="8641556" cy="2255650"/>
          </a:xfrm>
        </p:spPr>
        <p:txBody>
          <a:bodyPr anchor="b">
            <a:normAutofit/>
          </a:bodyPr>
          <a:lstStyle>
            <a:lvl1pPr algn="ctr">
              <a:defRPr sz="5985"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7"/>
            </p:custDataLst>
          </p:nvPr>
        </p:nvSpPr>
        <p:spPr/>
        <p:txBody>
          <a:bodyPr/>
          <a:lstStyle/>
          <a:p>
            <a:endParaRPr lang="zh-CN" altLang="en-US" dirty="0"/>
          </a:p>
        </p:txBody>
      </p:sp>
      <p:sp>
        <p:nvSpPr>
          <p:cNvPr id="5" name="灯片编号占位符 4"/>
          <p:cNvSpPr>
            <a:spLocks noGrp="1"/>
          </p:cNvSpPr>
          <p:nvPr userDrawn="1">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9"/>
            </p:custDataLst>
          </p:nvPr>
        </p:nvSpPr>
        <p:spPr>
          <a:xfrm>
            <a:off x="1438760" y="3830074"/>
            <a:ext cx="8641556" cy="1565006"/>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76104" y="272355"/>
            <a:ext cx="3790684" cy="1159092"/>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04812" y="272357"/>
            <a:ext cx="6441160" cy="58382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76104" y="1431449"/>
            <a:ext cx="3790684" cy="4679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258408" y="4788377"/>
            <a:ext cx="6913245" cy="56529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258408" y="611216"/>
            <a:ext cx="6913245" cy="41043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258408" y="5353671"/>
            <a:ext cx="6913245" cy="8028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9241453-C0DE-4184-BE3C-938EF5E057A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8E7CBD-62E3-4D91-9CE4-C627762EC91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slideLayout" Target="../slideLayouts/slideLayout13.xml"/><Relationship Id="rId19" Type="http://schemas.openxmlformats.org/officeDocument/2006/relationships/tags" Target="../tags/tag11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81.xml"/><Relationship Id="rId23" Type="http://schemas.openxmlformats.org/officeDocument/2006/relationships/tags" Target="../tags/tag380.xml"/><Relationship Id="rId22" Type="http://schemas.openxmlformats.org/officeDocument/2006/relationships/tags" Target="../tags/tag379.xml"/><Relationship Id="rId21" Type="http://schemas.openxmlformats.org/officeDocument/2006/relationships/tags" Target="../tags/tag378.xml"/><Relationship Id="rId20" Type="http://schemas.openxmlformats.org/officeDocument/2006/relationships/tags" Target="../tags/tag377.xml"/><Relationship Id="rId2" Type="http://schemas.openxmlformats.org/officeDocument/2006/relationships/slideLayout" Target="../slideLayouts/slideLayout31.xml"/><Relationship Id="rId19" Type="http://schemas.openxmlformats.org/officeDocument/2006/relationships/tags" Target="../tags/tag376.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5" Type="http://schemas.openxmlformats.org/officeDocument/2006/relationships/theme" Target="../theme/theme4.xml"/><Relationship Id="rId24" Type="http://schemas.openxmlformats.org/officeDocument/2006/relationships/tags" Target="../tags/tag638.xml"/><Relationship Id="rId23" Type="http://schemas.openxmlformats.org/officeDocument/2006/relationships/tags" Target="../tags/tag637.xml"/><Relationship Id="rId22" Type="http://schemas.openxmlformats.org/officeDocument/2006/relationships/tags" Target="../tags/tag636.xml"/><Relationship Id="rId21" Type="http://schemas.openxmlformats.org/officeDocument/2006/relationships/tags" Target="../tags/tag635.xml"/><Relationship Id="rId20" Type="http://schemas.openxmlformats.org/officeDocument/2006/relationships/tags" Target="../tags/tag634.xml"/><Relationship Id="rId2" Type="http://schemas.openxmlformats.org/officeDocument/2006/relationships/slideLayout" Target="../slideLayouts/slideLayout49.xml"/><Relationship Id="rId19" Type="http://schemas.openxmlformats.org/officeDocument/2006/relationships/tags" Target="../tags/tag633.xml"/><Relationship Id="rId18" Type="http://schemas.openxmlformats.org/officeDocument/2006/relationships/slideLayout" Target="../slideLayouts/slideLayout65.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76105" y="273940"/>
            <a:ext cx="10369868" cy="1140089"/>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76105" y="1596128"/>
            <a:ext cx="10369868" cy="451443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576105" y="6340169"/>
            <a:ext cx="2688484" cy="364195"/>
          </a:xfrm>
          <a:prstGeom prst="rect">
            <a:avLst/>
          </a:prstGeom>
        </p:spPr>
        <p:txBody>
          <a:bodyPr vert="horz" lIns="91440" tIns="45720" rIns="91440" bIns="45720" rtlCol="0" anchor="ctr"/>
          <a:lstStyle>
            <a:lvl1pPr algn="l">
              <a:defRPr sz="1200">
                <a:solidFill>
                  <a:schemeClr val="tx1">
                    <a:tint val="75000"/>
                  </a:schemeClr>
                </a:solidFill>
              </a:defRPr>
            </a:lvl1pPr>
          </a:lstStyle>
          <a:p>
            <a:fld id="{09241453-C0DE-4184-BE3C-938EF5E057AB}" type="datetimeFigureOut">
              <a:rPr lang="zh-CN" altLang="en-US" smtClean="0"/>
            </a:fld>
            <a:endParaRPr lang="zh-CN" altLang="en-US"/>
          </a:p>
        </p:txBody>
      </p:sp>
      <p:sp>
        <p:nvSpPr>
          <p:cNvPr id="5" name="页脚占位符 4"/>
          <p:cNvSpPr>
            <a:spLocks noGrp="1"/>
          </p:cNvSpPr>
          <p:nvPr>
            <p:ph type="ftr" sz="quarter" idx="3"/>
          </p:nvPr>
        </p:nvSpPr>
        <p:spPr>
          <a:xfrm>
            <a:off x="3936709" y="6340169"/>
            <a:ext cx="3648658" cy="36419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257489" y="6340169"/>
            <a:ext cx="2688484" cy="364195"/>
          </a:xfrm>
          <a:prstGeom prst="rect">
            <a:avLst/>
          </a:prstGeom>
        </p:spPr>
        <p:txBody>
          <a:bodyPr vert="horz" lIns="91440" tIns="45720" rIns="91440" bIns="45720" rtlCol="0" anchor="ctr"/>
          <a:lstStyle>
            <a:lvl1pPr algn="r">
              <a:defRPr sz="1200">
                <a:solidFill>
                  <a:schemeClr val="tx1">
                    <a:tint val="75000"/>
                  </a:schemeClr>
                </a:solidFill>
              </a:defRPr>
            </a:lvl1pPr>
          </a:lstStyle>
          <a:p>
            <a:fld id="{6D8E7CBD-62E3-4D91-9CE4-C627762EC91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33073" y="598402"/>
            <a:ext cx="10255929" cy="417679"/>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33073" y="1079696"/>
            <a:ext cx="10255929" cy="5092798"/>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1402" y="6180449"/>
            <a:ext cx="2551641" cy="299393"/>
          </a:xfrm>
          <a:prstGeom prst="rect">
            <a:avLst/>
          </a:prstGeom>
        </p:spPr>
        <p:txBody>
          <a:bodyPr vert="horz" lIns="90000" tIns="46800" rIns="90000" bIns="46800" rtlCol="0" anchor="ctr">
            <a:normAutofit/>
          </a:bodyPr>
          <a:lstStyle>
            <a:lvl1pPr algn="l">
              <a:defRPr sz="1075">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889834" y="6180449"/>
            <a:ext cx="3742406" cy="299393"/>
          </a:xfrm>
          <a:prstGeom prst="rect">
            <a:avLst/>
          </a:prstGeom>
        </p:spPr>
        <p:txBody>
          <a:bodyPr vert="horz" lIns="90000" tIns="46800" rIns="90000" bIns="46800" rtlCol="0" anchor="ctr">
            <a:normAutofit/>
          </a:bodyPr>
          <a:lstStyle>
            <a:lvl1pPr algn="ctr">
              <a:defRPr sz="1075">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137465" y="6180449"/>
            <a:ext cx="2551641" cy="299393"/>
          </a:xfrm>
          <a:prstGeom prst="rect">
            <a:avLst/>
          </a:prstGeom>
        </p:spPr>
        <p:txBody>
          <a:bodyPr vert="horz" lIns="90000" tIns="46800" rIns="90000" bIns="46800" rtlCol="0" anchor="ctr">
            <a:normAutofit/>
          </a:bodyPr>
          <a:lstStyle>
            <a:lvl1pPr algn="r">
              <a:defRPr sz="1075">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17952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816610" rtl="0" eaLnBrk="1" fontAlgn="auto" latinLnBrk="0" hangingPunct="1">
        <a:lnSpc>
          <a:spcPct val="100000"/>
        </a:lnSpc>
        <a:spcBef>
          <a:spcPct val="0"/>
        </a:spcBef>
        <a:buNone/>
        <a:defRPr sz="2145"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03835" indent="-203835" algn="l" defTabSz="816610" rtl="0" eaLnBrk="1" fontAlgn="auto" latinLnBrk="0" hangingPunct="1">
        <a:lnSpc>
          <a:spcPct val="130000"/>
        </a:lnSpc>
        <a:spcBef>
          <a:spcPts val="0"/>
        </a:spcBef>
        <a:spcAft>
          <a:spcPts val="1000"/>
        </a:spcAft>
        <a:buFont typeface="Arial" panose="020B0604020202020204" pitchFamily="34" charset="0"/>
        <a:buChar char="•"/>
        <a:defRPr sz="142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12775" indent="-203835" algn="l" defTabSz="816610" rtl="0" eaLnBrk="1" fontAlgn="auto" latinLnBrk="0" hangingPunct="1">
        <a:lnSpc>
          <a:spcPct val="130000"/>
        </a:lnSpc>
        <a:spcBef>
          <a:spcPts val="0"/>
        </a:spcBef>
        <a:spcAft>
          <a:spcPts val="1000"/>
        </a:spcAft>
        <a:buFont typeface="Arial" panose="020B0604020202020204" pitchFamily="34" charset="0"/>
        <a:buChar char="•"/>
        <a:tabLst>
          <a:tab pos="1437640" algn="l"/>
        </a:tabLst>
        <a:defRPr sz="142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021080" indent="-203835" algn="l" defTabSz="816610" rtl="0" eaLnBrk="1" fontAlgn="auto" latinLnBrk="0" hangingPunct="1">
        <a:lnSpc>
          <a:spcPct val="130000"/>
        </a:lnSpc>
        <a:spcBef>
          <a:spcPts val="0"/>
        </a:spcBef>
        <a:spcAft>
          <a:spcPts val="1000"/>
        </a:spcAft>
        <a:buFont typeface="Arial" panose="020B0604020202020204" pitchFamily="34" charset="0"/>
        <a:buChar char="•"/>
        <a:defRPr sz="142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429385" indent="-203835" algn="l" defTabSz="816610" rtl="0" eaLnBrk="1" fontAlgn="auto" latinLnBrk="0" hangingPunct="1">
        <a:lnSpc>
          <a:spcPct val="130000"/>
        </a:lnSpc>
        <a:spcBef>
          <a:spcPts val="0"/>
        </a:spcBef>
        <a:spcAft>
          <a:spcPts val="1000"/>
        </a:spcAft>
        <a:buFont typeface="Arial" panose="020B0604020202020204" pitchFamily="34" charset="0"/>
        <a:buChar char="•"/>
        <a:defRPr sz="142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37690" indent="-203835" algn="l" defTabSz="816610" rtl="0" eaLnBrk="1" fontAlgn="auto" latinLnBrk="0" hangingPunct="1">
        <a:lnSpc>
          <a:spcPct val="130000"/>
        </a:lnSpc>
        <a:spcBef>
          <a:spcPts val="0"/>
        </a:spcBef>
        <a:spcAft>
          <a:spcPts val="1000"/>
        </a:spcAft>
        <a:buFont typeface="Arial" panose="020B0604020202020204" pitchFamily="34" charset="0"/>
        <a:buChar char="•"/>
        <a:defRPr sz="142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45360" indent="-203835" algn="l" defTabSz="816610"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6pPr>
      <a:lvl7pPr marL="2654300" indent="-203835" algn="l" defTabSz="816610"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7pPr>
      <a:lvl8pPr marL="3062605" indent="-203835" algn="l" defTabSz="816610"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8pPr>
      <a:lvl9pPr marL="3470910" indent="-203835" algn="l" defTabSz="816610"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9pPr>
    </p:bodyStyle>
    <p:otherStyle>
      <a:defPPr>
        <a:defRPr lang="zh-CN"/>
      </a:defPPr>
      <a:lvl1pPr marL="0" algn="l" defTabSz="816610" rtl="0" eaLnBrk="1" latinLnBrk="0" hangingPunct="1">
        <a:defRPr sz="1605" kern="1200">
          <a:solidFill>
            <a:schemeClr val="tx1"/>
          </a:solidFill>
          <a:latin typeface="+mn-lt"/>
          <a:ea typeface="+mn-ea"/>
          <a:cs typeface="+mn-cs"/>
        </a:defRPr>
      </a:lvl1pPr>
      <a:lvl2pPr marL="408305" algn="l" defTabSz="816610" rtl="0" eaLnBrk="1" latinLnBrk="0" hangingPunct="1">
        <a:defRPr sz="1605" kern="1200">
          <a:solidFill>
            <a:schemeClr val="tx1"/>
          </a:solidFill>
          <a:latin typeface="+mn-lt"/>
          <a:ea typeface="+mn-ea"/>
          <a:cs typeface="+mn-cs"/>
        </a:defRPr>
      </a:lvl2pPr>
      <a:lvl3pPr marL="816610" algn="l" defTabSz="816610" rtl="0" eaLnBrk="1" latinLnBrk="0" hangingPunct="1">
        <a:defRPr sz="1605" kern="1200">
          <a:solidFill>
            <a:schemeClr val="tx1"/>
          </a:solidFill>
          <a:latin typeface="+mn-lt"/>
          <a:ea typeface="+mn-ea"/>
          <a:cs typeface="+mn-cs"/>
        </a:defRPr>
      </a:lvl3pPr>
      <a:lvl4pPr marL="1224915" algn="l" defTabSz="816610" rtl="0" eaLnBrk="1" latinLnBrk="0" hangingPunct="1">
        <a:defRPr sz="1605" kern="1200">
          <a:solidFill>
            <a:schemeClr val="tx1"/>
          </a:solidFill>
          <a:latin typeface="+mn-lt"/>
          <a:ea typeface="+mn-ea"/>
          <a:cs typeface="+mn-cs"/>
        </a:defRPr>
      </a:lvl4pPr>
      <a:lvl5pPr marL="1633220" algn="l" defTabSz="816610" rtl="0" eaLnBrk="1" latinLnBrk="0" hangingPunct="1">
        <a:defRPr sz="1605" kern="1200">
          <a:solidFill>
            <a:schemeClr val="tx1"/>
          </a:solidFill>
          <a:latin typeface="+mn-lt"/>
          <a:ea typeface="+mn-ea"/>
          <a:cs typeface="+mn-cs"/>
        </a:defRPr>
      </a:lvl5pPr>
      <a:lvl6pPr marL="2041525" algn="l" defTabSz="816610" rtl="0" eaLnBrk="1" latinLnBrk="0" hangingPunct="1">
        <a:defRPr sz="1605" kern="1200">
          <a:solidFill>
            <a:schemeClr val="tx1"/>
          </a:solidFill>
          <a:latin typeface="+mn-lt"/>
          <a:ea typeface="+mn-ea"/>
          <a:cs typeface="+mn-cs"/>
        </a:defRPr>
      </a:lvl6pPr>
      <a:lvl7pPr marL="2450465" algn="l" defTabSz="816610" rtl="0" eaLnBrk="1" latinLnBrk="0" hangingPunct="1">
        <a:defRPr sz="1605" kern="1200">
          <a:solidFill>
            <a:schemeClr val="tx1"/>
          </a:solidFill>
          <a:latin typeface="+mn-lt"/>
          <a:ea typeface="+mn-ea"/>
          <a:cs typeface="+mn-cs"/>
        </a:defRPr>
      </a:lvl7pPr>
      <a:lvl8pPr marL="2858135" algn="l" defTabSz="816610" rtl="0" eaLnBrk="1" latinLnBrk="0" hangingPunct="1">
        <a:defRPr sz="1605" kern="1200">
          <a:solidFill>
            <a:schemeClr val="tx1"/>
          </a:solidFill>
          <a:latin typeface="+mn-lt"/>
          <a:ea typeface="+mn-ea"/>
          <a:cs typeface="+mn-cs"/>
        </a:defRPr>
      </a:lvl8pPr>
      <a:lvl9pPr marL="3267075" algn="l" defTabSz="816610" rtl="0" eaLnBrk="1" latinLnBrk="0" hangingPunct="1">
        <a:defRPr sz="16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33073" y="598402"/>
            <a:ext cx="10255929" cy="417679"/>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33073" y="1079696"/>
            <a:ext cx="10255929" cy="5092798"/>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1402" y="6180449"/>
            <a:ext cx="2551641" cy="299393"/>
          </a:xfrm>
          <a:prstGeom prst="rect">
            <a:avLst/>
          </a:prstGeom>
        </p:spPr>
        <p:txBody>
          <a:bodyPr vert="horz" lIns="91440" tIns="45720" rIns="91440" bIns="45720" rtlCol="0" anchor="ctr">
            <a:normAutofit/>
          </a:bodyPr>
          <a:lstStyle>
            <a:lvl1pPr algn="l">
              <a:defRPr sz="1075">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889834" y="6180449"/>
            <a:ext cx="3742406" cy="299393"/>
          </a:xfrm>
          <a:prstGeom prst="rect">
            <a:avLst/>
          </a:prstGeom>
        </p:spPr>
        <p:txBody>
          <a:bodyPr vert="horz" lIns="91440" tIns="45720" rIns="91440" bIns="45720" rtlCol="0" anchor="ctr">
            <a:normAutofit/>
          </a:bodyPr>
          <a:lstStyle>
            <a:lvl1pPr algn="ctr">
              <a:defRPr sz="1075">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137465" y="6180449"/>
            <a:ext cx="2551641" cy="299393"/>
          </a:xfrm>
          <a:prstGeom prst="rect">
            <a:avLst/>
          </a:prstGeom>
        </p:spPr>
        <p:txBody>
          <a:bodyPr vert="horz" lIns="91440" tIns="45720" rIns="91440" bIns="45720" rtlCol="0" anchor="ctr">
            <a:normAutofit/>
          </a:bodyPr>
          <a:lstStyle>
            <a:lvl1pPr algn="r">
              <a:defRPr sz="1075">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17952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816610" rtl="0" eaLnBrk="1" fontAlgn="auto" latinLnBrk="0" hangingPunct="1">
        <a:lnSpc>
          <a:spcPct val="100000"/>
        </a:lnSpc>
        <a:spcBef>
          <a:spcPct val="0"/>
        </a:spcBef>
        <a:buNone/>
        <a:defRPr sz="2145"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03835" indent="-203835" algn="l" defTabSz="816610" rtl="0" eaLnBrk="1" fontAlgn="auto" latinLnBrk="0" hangingPunct="1">
        <a:lnSpc>
          <a:spcPct val="130000"/>
        </a:lnSpc>
        <a:spcBef>
          <a:spcPts val="0"/>
        </a:spcBef>
        <a:spcAft>
          <a:spcPts val="1000"/>
        </a:spcAft>
        <a:buFont typeface="Arial" panose="020B0604020202020204" pitchFamily="34" charset="0"/>
        <a:buChar char="•"/>
        <a:defRPr sz="125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12775" indent="-203835" algn="l" defTabSz="816610" rtl="0" eaLnBrk="1" fontAlgn="auto" latinLnBrk="0" hangingPunct="1">
        <a:lnSpc>
          <a:spcPct val="130000"/>
        </a:lnSpc>
        <a:spcBef>
          <a:spcPts val="0"/>
        </a:spcBef>
        <a:spcAft>
          <a:spcPts val="1000"/>
        </a:spcAft>
        <a:buFont typeface="Arial" panose="020B0604020202020204" pitchFamily="34" charset="0"/>
        <a:buChar char="•"/>
        <a:tabLst>
          <a:tab pos="1437640" algn="l"/>
        </a:tabLst>
        <a:defRPr sz="125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021080" indent="-203835" algn="l" defTabSz="816610" rtl="0" eaLnBrk="1" fontAlgn="auto" latinLnBrk="0" hangingPunct="1">
        <a:lnSpc>
          <a:spcPct val="130000"/>
        </a:lnSpc>
        <a:spcBef>
          <a:spcPts val="0"/>
        </a:spcBef>
        <a:spcAft>
          <a:spcPts val="1000"/>
        </a:spcAft>
        <a:buFont typeface="Arial" panose="020B0604020202020204" pitchFamily="34" charset="0"/>
        <a:buChar char="•"/>
        <a:defRPr sz="125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429385" indent="-203835" algn="l" defTabSz="816610" rtl="0" eaLnBrk="1" fontAlgn="auto" latinLnBrk="0" hangingPunct="1">
        <a:lnSpc>
          <a:spcPct val="130000"/>
        </a:lnSpc>
        <a:spcBef>
          <a:spcPts val="0"/>
        </a:spcBef>
        <a:spcAft>
          <a:spcPts val="1000"/>
        </a:spcAft>
        <a:buFont typeface="Arial" panose="020B0604020202020204" pitchFamily="34" charset="0"/>
        <a:buChar char="•"/>
        <a:defRPr sz="125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837690" indent="-203835" algn="l" defTabSz="816610" rtl="0" eaLnBrk="1" fontAlgn="auto" latinLnBrk="0" hangingPunct="1">
        <a:lnSpc>
          <a:spcPct val="130000"/>
        </a:lnSpc>
        <a:spcBef>
          <a:spcPts val="0"/>
        </a:spcBef>
        <a:spcAft>
          <a:spcPts val="1000"/>
        </a:spcAft>
        <a:buFont typeface="Arial" panose="020B0604020202020204" pitchFamily="34" charset="0"/>
        <a:buChar char="•"/>
        <a:defRPr sz="125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245360" indent="-203835" algn="l" defTabSz="816610"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6pPr>
      <a:lvl7pPr marL="2654300" indent="-203835" algn="l" defTabSz="816610"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7pPr>
      <a:lvl8pPr marL="3062605" indent="-203835" algn="l" defTabSz="816610"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8pPr>
      <a:lvl9pPr marL="3470910" indent="-203835" algn="l" defTabSz="816610" rtl="0" eaLnBrk="1" latinLnBrk="0" hangingPunct="1">
        <a:lnSpc>
          <a:spcPct val="90000"/>
        </a:lnSpc>
        <a:spcBef>
          <a:spcPts val="445"/>
        </a:spcBef>
        <a:buFont typeface="Arial" panose="020B0604020202020204" pitchFamily="34" charset="0"/>
        <a:buChar char="•"/>
        <a:defRPr sz="1605" kern="1200">
          <a:solidFill>
            <a:schemeClr val="tx1"/>
          </a:solidFill>
          <a:latin typeface="+mn-lt"/>
          <a:ea typeface="+mn-ea"/>
          <a:cs typeface="+mn-cs"/>
        </a:defRPr>
      </a:lvl9pPr>
    </p:bodyStyle>
    <p:otherStyle>
      <a:defPPr>
        <a:defRPr lang="zh-CN"/>
      </a:defPPr>
      <a:lvl1pPr marL="0" algn="l" defTabSz="816610" rtl="0" eaLnBrk="1" latinLnBrk="0" hangingPunct="1">
        <a:defRPr sz="1605" kern="1200">
          <a:solidFill>
            <a:schemeClr val="tx1"/>
          </a:solidFill>
          <a:latin typeface="+mn-lt"/>
          <a:ea typeface="+mn-ea"/>
          <a:cs typeface="+mn-cs"/>
        </a:defRPr>
      </a:lvl1pPr>
      <a:lvl2pPr marL="408305" algn="l" defTabSz="816610" rtl="0" eaLnBrk="1" latinLnBrk="0" hangingPunct="1">
        <a:defRPr sz="1605" kern="1200">
          <a:solidFill>
            <a:schemeClr val="tx1"/>
          </a:solidFill>
          <a:latin typeface="+mn-lt"/>
          <a:ea typeface="+mn-ea"/>
          <a:cs typeface="+mn-cs"/>
        </a:defRPr>
      </a:lvl2pPr>
      <a:lvl3pPr marL="816610" algn="l" defTabSz="816610" rtl="0" eaLnBrk="1" latinLnBrk="0" hangingPunct="1">
        <a:defRPr sz="1605" kern="1200">
          <a:solidFill>
            <a:schemeClr val="tx1"/>
          </a:solidFill>
          <a:latin typeface="+mn-lt"/>
          <a:ea typeface="+mn-ea"/>
          <a:cs typeface="+mn-cs"/>
        </a:defRPr>
      </a:lvl3pPr>
      <a:lvl4pPr marL="1224915" algn="l" defTabSz="816610" rtl="0" eaLnBrk="1" latinLnBrk="0" hangingPunct="1">
        <a:defRPr sz="1605" kern="1200">
          <a:solidFill>
            <a:schemeClr val="tx1"/>
          </a:solidFill>
          <a:latin typeface="+mn-lt"/>
          <a:ea typeface="+mn-ea"/>
          <a:cs typeface="+mn-cs"/>
        </a:defRPr>
      </a:lvl4pPr>
      <a:lvl5pPr marL="1633220" algn="l" defTabSz="816610" rtl="0" eaLnBrk="1" latinLnBrk="0" hangingPunct="1">
        <a:defRPr sz="1605" kern="1200">
          <a:solidFill>
            <a:schemeClr val="tx1"/>
          </a:solidFill>
          <a:latin typeface="+mn-lt"/>
          <a:ea typeface="+mn-ea"/>
          <a:cs typeface="+mn-cs"/>
        </a:defRPr>
      </a:lvl5pPr>
      <a:lvl6pPr marL="2041525" algn="l" defTabSz="816610" rtl="0" eaLnBrk="1" latinLnBrk="0" hangingPunct="1">
        <a:defRPr sz="1605" kern="1200">
          <a:solidFill>
            <a:schemeClr val="tx1"/>
          </a:solidFill>
          <a:latin typeface="+mn-lt"/>
          <a:ea typeface="+mn-ea"/>
          <a:cs typeface="+mn-cs"/>
        </a:defRPr>
      </a:lvl6pPr>
      <a:lvl7pPr marL="2450465" algn="l" defTabSz="816610" rtl="0" eaLnBrk="1" latinLnBrk="0" hangingPunct="1">
        <a:defRPr sz="1605" kern="1200">
          <a:solidFill>
            <a:schemeClr val="tx1"/>
          </a:solidFill>
          <a:latin typeface="+mn-lt"/>
          <a:ea typeface="+mn-ea"/>
          <a:cs typeface="+mn-cs"/>
        </a:defRPr>
      </a:lvl7pPr>
      <a:lvl8pPr marL="2858135" algn="l" defTabSz="816610" rtl="0" eaLnBrk="1" latinLnBrk="0" hangingPunct="1">
        <a:defRPr sz="1605" kern="1200">
          <a:solidFill>
            <a:schemeClr val="tx1"/>
          </a:solidFill>
          <a:latin typeface="+mn-lt"/>
          <a:ea typeface="+mn-ea"/>
          <a:cs typeface="+mn-cs"/>
        </a:defRPr>
      </a:lvl8pPr>
      <a:lvl9pPr marL="3267075" algn="l" defTabSz="816610" rtl="0" eaLnBrk="1" latinLnBrk="0" hangingPunct="1">
        <a:defRPr sz="160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33073" y="598402"/>
            <a:ext cx="10255929" cy="417679"/>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33073" y="1079696"/>
            <a:ext cx="10255929" cy="5092798"/>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31402" y="6180449"/>
            <a:ext cx="2551641" cy="299393"/>
          </a:xfrm>
          <a:prstGeom prst="rect">
            <a:avLst/>
          </a:prstGeom>
        </p:spPr>
        <p:txBody>
          <a:bodyPr vert="horz" lIns="91440" tIns="45720" rIns="91440" bIns="45720" rtlCol="0" anchor="ctr">
            <a:normAutofit/>
          </a:bodyPr>
          <a:lstStyle>
            <a:lvl1pPr algn="l">
              <a:defRPr sz="1195">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889834" y="6180449"/>
            <a:ext cx="3742406" cy="299393"/>
          </a:xfrm>
          <a:prstGeom prst="rect">
            <a:avLst/>
          </a:prstGeom>
        </p:spPr>
        <p:txBody>
          <a:bodyPr vert="horz" lIns="91440" tIns="45720" rIns="91440" bIns="45720" rtlCol="0" anchor="ctr">
            <a:normAutofit/>
          </a:bodyPr>
          <a:lstStyle>
            <a:lvl1pPr algn="ctr">
              <a:defRPr sz="1195">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137465" y="6180449"/>
            <a:ext cx="2551641" cy="299393"/>
          </a:xfrm>
          <a:prstGeom prst="rect">
            <a:avLst/>
          </a:prstGeom>
        </p:spPr>
        <p:txBody>
          <a:bodyPr vert="horz" lIns="91440" tIns="45720" rIns="91440" bIns="45720" rtlCol="0" anchor="ctr">
            <a:normAutofit/>
          </a:bodyPr>
          <a:lstStyle>
            <a:lvl1pPr algn="r">
              <a:defRPr sz="1195">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17952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xStyles>
    <p:titleStyle>
      <a:lvl1pPr algn="l" defTabSz="911860" rtl="0" eaLnBrk="1" fontAlgn="auto" latinLnBrk="0" hangingPunct="1">
        <a:lnSpc>
          <a:spcPct val="100000"/>
        </a:lnSpc>
        <a:spcBef>
          <a:spcPct val="0"/>
        </a:spcBef>
        <a:buNone/>
        <a:defRPr sz="2395" b="1" u="none" strike="noStrike" kern="1200" cap="none" spc="200" normalizeH="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7965" indent="-227965" algn="l" defTabSz="911860" rtl="0" eaLnBrk="1" fontAlgn="auto" latinLnBrk="0" hangingPunct="1">
        <a:lnSpc>
          <a:spcPct val="130000"/>
        </a:lnSpc>
        <a:spcBef>
          <a:spcPts val="0"/>
        </a:spcBef>
        <a:spcAft>
          <a:spcPts val="1000"/>
        </a:spcAft>
        <a:buFont typeface="Arial" panose="020B0604020202020204" pitchFamily="34" charset="0"/>
        <a:buChar char="•"/>
        <a:defRPr sz="1395"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3895" indent="-227965" algn="l" defTabSz="911860" rtl="0" eaLnBrk="1" fontAlgn="auto" latinLnBrk="0" hangingPunct="1">
        <a:lnSpc>
          <a:spcPct val="130000"/>
        </a:lnSpc>
        <a:spcBef>
          <a:spcPts val="0"/>
        </a:spcBef>
        <a:spcAft>
          <a:spcPts val="1000"/>
        </a:spcAft>
        <a:buFont typeface="Arial" panose="020B0604020202020204" pitchFamily="34" charset="0"/>
        <a:buChar char="•"/>
        <a:tabLst>
          <a:tab pos="1605280" algn="l"/>
        </a:tabLst>
        <a:defRPr sz="1395"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39825" indent="-227965" algn="l" defTabSz="911860" rtl="0" eaLnBrk="1" fontAlgn="auto" latinLnBrk="0" hangingPunct="1">
        <a:lnSpc>
          <a:spcPct val="130000"/>
        </a:lnSpc>
        <a:spcBef>
          <a:spcPts val="0"/>
        </a:spcBef>
        <a:spcAft>
          <a:spcPts val="1000"/>
        </a:spcAft>
        <a:buFont typeface="Arial" panose="020B0604020202020204" pitchFamily="34" charset="0"/>
        <a:buChar char="•"/>
        <a:defRPr sz="1395"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5755" indent="-227965" algn="l" defTabSz="911860" rtl="0" eaLnBrk="1" fontAlgn="auto" latinLnBrk="0" hangingPunct="1">
        <a:lnSpc>
          <a:spcPct val="130000"/>
        </a:lnSpc>
        <a:spcBef>
          <a:spcPts val="0"/>
        </a:spcBef>
        <a:spcAft>
          <a:spcPts val="1000"/>
        </a:spcAft>
        <a:buFont typeface="Arial" panose="020B0604020202020204" pitchFamily="34" charset="0"/>
        <a:buChar char="•"/>
        <a:defRPr sz="1395"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2320" indent="-227965" algn="l" defTabSz="911860" rtl="0" eaLnBrk="1" fontAlgn="auto" latinLnBrk="0" hangingPunct="1">
        <a:lnSpc>
          <a:spcPct val="130000"/>
        </a:lnSpc>
        <a:spcBef>
          <a:spcPts val="0"/>
        </a:spcBef>
        <a:spcAft>
          <a:spcPts val="1000"/>
        </a:spcAft>
        <a:buFont typeface="Arial" panose="020B0604020202020204" pitchFamily="34" charset="0"/>
        <a:buChar char="•"/>
        <a:defRPr sz="1395"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0825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6pPr>
      <a:lvl7pPr marL="296418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7pPr>
      <a:lvl8pPr marL="342011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8pPr>
      <a:lvl9pPr marL="3876040" indent="-227965" algn="l" defTabSz="911860" rtl="0" eaLnBrk="1" latinLnBrk="0" hangingPunct="1">
        <a:lnSpc>
          <a:spcPct val="90000"/>
        </a:lnSpc>
        <a:spcBef>
          <a:spcPct val="100000"/>
        </a:spcBef>
        <a:buFont typeface="Arial" panose="020B0604020202020204" pitchFamily="34" charset="0"/>
        <a:buChar char="•"/>
        <a:defRPr sz="1795" kern="1200">
          <a:solidFill>
            <a:schemeClr val="tx1"/>
          </a:solidFill>
          <a:latin typeface="+mn-lt"/>
          <a:ea typeface="+mn-ea"/>
          <a:cs typeface="+mn-cs"/>
        </a:defRPr>
      </a:lvl9pPr>
    </p:bodyStyle>
    <p:otherStyle>
      <a:defPPr>
        <a:defRPr lang="zh-CN"/>
      </a:defPPr>
      <a:lvl1pPr marL="0" algn="l" defTabSz="911860" rtl="0" eaLnBrk="1" latinLnBrk="0" hangingPunct="1">
        <a:defRPr sz="1795" kern="1200">
          <a:solidFill>
            <a:schemeClr val="tx1"/>
          </a:solidFill>
          <a:latin typeface="+mn-lt"/>
          <a:ea typeface="+mn-ea"/>
          <a:cs typeface="+mn-cs"/>
        </a:defRPr>
      </a:lvl1pPr>
      <a:lvl2pPr marL="455930" algn="l" defTabSz="911860" rtl="0" eaLnBrk="1" latinLnBrk="0" hangingPunct="1">
        <a:defRPr sz="1795" kern="1200">
          <a:solidFill>
            <a:schemeClr val="tx1"/>
          </a:solidFill>
          <a:latin typeface="+mn-lt"/>
          <a:ea typeface="+mn-ea"/>
          <a:cs typeface="+mn-cs"/>
        </a:defRPr>
      </a:lvl2pPr>
      <a:lvl3pPr marL="911860" algn="l" defTabSz="911860" rtl="0" eaLnBrk="1" latinLnBrk="0" hangingPunct="1">
        <a:defRPr sz="1795" kern="1200">
          <a:solidFill>
            <a:schemeClr val="tx1"/>
          </a:solidFill>
          <a:latin typeface="+mn-lt"/>
          <a:ea typeface="+mn-ea"/>
          <a:cs typeface="+mn-cs"/>
        </a:defRPr>
      </a:lvl3pPr>
      <a:lvl4pPr marL="1367790" algn="l" defTabSz="911860" rtl="0" eaLnBrk="1" latinLnBrk="0" hangingPunct="1">
        <a:defRPr sz="1795" kern="1200">
          <a:solidFill>
            <a:schemeClr val="tx1"/>
          </a:solidFill>
          <a:latin typeface="+mn-lt"/>
          <a:ea typeface="+mn-ea"/>
          <a:cs typeface="+mn-cs"/>
        </a:defRPr>
      </a:lvl4pPr>
      <a:lvl5pPr marL="1824355" algn="l" defTabSz="911860" rtl="0" eaLnBrk="1" latinLnBrk="0" hangingPunct="1">
        <a:defRPr sz="1795" kern="1200">
          <a:solidFill>
            <a:schemeClr val="tx1"/>
          </a:solidFill>
          <a:latin typeface="+mn-lt"/>
          <a:ea typeface="+mn-ea"/>
          <a:cs typeface="+mn-cs"/>
        </a:defRPr>
      </a:lvl5pPr>
      <a:lvl6pPr marL="2280285" algn="l" defTabSz="911860" rtl="0" eaLnBrk="1" latinLnBrk="0" hangingPunct="1">
        <a:defRPr sz="1795" kern="1200">
          <a:solidFill>
            <a:schemeClr val="tx1"/>
          </a:solidFill>
          <a:latin typeface="+mn-lt"/>
          <a:ea typeface="+mn-ea"/>
          <a:cs typeface="+mn-cs"/>
        </a:defRPr>
      </a:lvl6pPr>
      <a:lvl7pPr marL="2736215" algn="l" defTabSz="911860" rtl="0" eaLnBrk="1" latinLnBrk="0" hangingPunct="1">
        <a:defRPr sz="1795" kern="1200">
          <a:solidFill>
            <a:schemeClr val="tx1"/>
          </a:solidFill>
          <a:latin typeface="+mn-lt"/>
          <a:ea typeface="+mn-ea"/>
          <a:cs typeface="+mn-cs"/>
        </a:defRPr>
      </a:lvl7pPr>
      <a:lvl8pPr marL="3192145" algn="l" defTabSz="911860" rtl="0" eaLnBrk="1" latinLnBrk="0" hangingPunct="1">
        <a:defRPr sz="1795" kern="1200">
          <a:solidFill>
            <a:schemeClr val="tx1"/>
          </a:solidFill>
          <a:latin typeface="+mn-lt"/>
          <a:ea typeface="+mn-ea"/>
          <a:cs typeface="+mn-cs"/>
        </a:defRPr>
      </a:lvl8pPr>
      <a:lvl9pPr marL="3648075" algn="l" defTabSz="911860"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30.xml"/><Relationship Id="rId6" Type="http://schemas.openxmlformats.org/officeDocument/2006/relationships/tags" Target="../tags/tag643.xml"/><Relationship Id="rId5" Type="http://schemas.openxmlformats.org/officeDocument/2006/relationships/tags" Target="../tags/tag642.xml"/><Relationship Id="rId4" Type="http://schemas.openxmlformats.org/officeDocument/2006/relationships/tags" Target="../tags/tag641.xml"/><Relationship Id="rId3" Type="http://schemas.openxmlformats.org/officeDocument/2006/relationships/tags" Target="../tags/tag640.xml"/><Relationship Id="rId2" Type="http://schemas.openxmlformats.org/officeDocument/2006/relationships/image" Target="../media/image3.jpeg"/><Relationship Id="rId1" Type="http://schemas.openxmlformats.org/officeDocument/2006/relationships/tags" Target="../tags/tag639.xml"/></Relationships>
</file>

<file path=ppt/slides/_rels/slide10.xml.rels><?xml version="1.0" encoding="UTF-8" standalone="yes"?>
<Relationships xmlns="http://schemas.openxmlformats.org/package/2006/relationships"><Relationship Id="rId9" Type="http://schemas.openxmlformats.org/officeDocument/2006/relationships/tags" Target="../tags/tag696.xml"/><Relationship Id="rId8" Type="http://schemas.openxmlformats.org/officeDocument/2006/relationships/image" Target="../media/image27.jpeg"/><Relationship Id="rId7" Type="http://schemas.openxmlformats.org/officeDocument/2006/relationships/image" Target="../media/image26.jpeg"/><Relationship Id="rId6" Type="http://schemas.openxmlformats.org/officeDocument/2006/relationships/image" Target="../media/image25.jpeg"/><Relationship Id="rId5" Type="http://schemas.openxmlformats.org/officeDocument/2006/relationships/tags" Target="../tags/tag695.xml"/><Relationship Id="rId4" Type="http://schemas.openxmlformats.org/officeDocument/2006/relationships/tags" Target="../tags/tag694.xml"/><Relationship Id="rId3" Type="http://schemas.openxmlformats.org/officeDocument/2006/relationships/tags" Target="../tags/tag693.xml"/><Relationship Id="rId2" Type="http://schemas.openxmlformats.org/officeDocument/2006/relationships/tags" Target="../tags/tag692.xml"/><Relationship Id="rId10" Type="http://schemas.openxmlformats.org/officeDocument/2006/relationships/slideLayout" Target="../slideLayouts/slideLayout36.xml"/><Relationship Id="rId1" Type="http://schemas.openxmlformats.org/officeDocument/2006/relationships/tags" Target="../tags/tag691.xml"/></Relationships>
</file>

<file path=ppt/slides/_rels/slide11.xml.rels><?xml version="1.0" encoding="UTF-8" standalone="yes"?>
<Relationships xmlns="http://schemas.openxmlformats.org/package/2006/relationships"><Relationship Id="rId9" Type="http://schemas.openxmlformats.org/officeDocument/2006/relationships/image" Target="../media/image31.jpeg"/><Relationship Id="rId8" Type="http://schemas.openxmlformats.org/officeDocument/2006/relationships/image" Target="../media/image30.jpeg"/><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tags" Target="../tags/tag701.xml"/><Relationship Id="rId4" Type="http://schemas.openxmlformats.org/officeDocument/2006/relationships/tags" Target="../tags/tag700.xml"/><Relationship Id="rId3" Type="http://schemas.openxmlformats.org/officeDocument/2006/relationships/tags" Target="../tags/tag699.xml"/><Relationship Id="rId2" Type="http://schemas.openxmlformats.org/officeDocument/2006/relationships/tags" Target="../tags/tag698.xml"/><Relationship Id="rId11" Type="http://schemas.openxmlformats.org/officeDocument/2006/relationships/slideLayout" Target="../slideLayouts/slideLayout36.xml"/><Relationship Id="rId10" Type="http://schemas.openxmlformats.org/officeDocument/2006/relationships/tags" Target="../tags/tag702.xml"/><Relationship Id="rId1" Type="http://schemas.openxmlformats.org/officeDocument/2006/relationships/tags" Target="../tags/tag697.xml"/></Relationships>
</file>

<file path=ppt/slides/_rels/slide12.xml.rels><?xml version="1.0" encoding="UTF-8" standalone="yes"?>
<Relationships xmlns="http://schemas.openxmlformats.org/package/2006/relationships"><Relationship Id="rId9" Type="http://schemas.openxmlformats.org/officeDocument/2006/relationships/image" Target="../media/image35.jpeg"/><Relationship Id="rId8" Type="http://schemas.openxmlformats.org/officeDocument/2006/relationships/image" Target="../media/image34.jpeg"/><Relationship Id="rId7" Type="http://schemas.openxmlformats.org/officeDocument/2006/relationships/image" Target="../media/image33.jpeg"/><Relationship Id="rId6" Type="http://schemas.openxmlformats.org/officeDocument/2006/relationships/image" Target="../media/image32.jpeg"/><Relationship Id="rId5" Type="http://schemas.openxmlformats.org/officeDocument/2006/relationships/tags" Target="../tags/tag707.xml"/><Relationship Id="rId4" Type="http://schemas.openxmlformats.org/officeDocument/2006/relationships/tags" Target="../tags/tag706.xml"/><Relationship Id="rId3" Type="http://schemas.openxmlformats.org/officeDocument/2006/relationships/tags" Target="../tags/tag705.xml"/><Relationship Id="rId2" Type="http://schemas.openxmlformats.org/officeDocument/2006/relationships/tags" Target="../tags/tag704.xml"/><Relationship Id="rId11" Type="http://schemas.openxmlformats.org/officeDocument/2006/relationships/slideLayout" Target="../slideLayouts/slideLayout36.xml"/><Relationship Id="rId10" Type="http://schemas.openxmlformats.org/officeDocument/2006/relationships/tags" Target="../tags/tag708.xml"/><Relationship Id="rId1" Type="http://schemas.openxmlformats.org/officeDocument/2006/relationships/tags" Target="../tags/tag7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image" Target="../media/image37.png"/><Relationship Id="rId1" Type="http://schemas.openxmlformats.org/officeDocument/2006/relationships/image" Target="../media/image36.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65.xml"/><Relationship Id="rId5" Type="http://schemas.openxmlformats.org/officeDocument/2006/relationships/themeOverride" Target="../theme/themeOverride2.xml"/><Relationship Id="rId4" Type="http://schemas.openxmlformats.org/officeDocument/2006/relationships/tags" Target="../tags/tag712.xml"/><Relationship Id="rId3" Type="http://schemas.openxmlformats.org/officeDocument/2006/relationships/tags" Target="../tags/tag711.xml"/><Relationship Id="rId2" Type="http://schemas.openxmlformats.org/officeDocument/2006/relationships/tags" Target="../tags/tag710.xml"/><Relationship Id="rId1" Type="http://schemas.openxmlformats.org/officeDocument/2006/relationships/tags" Target="../tags/tag70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6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9" Type="http://schemas.openxmlformats.org/officeDocument/2006/relationships/tags" Target="../tags/tag655.xml"/><Relationship Id="rId8" Type="http://schemas.openxmlformats.org/officeDocument/2006/relationships/tags" Target="../tags/tag654.xml"/><Relationship Id="rId7" Type="http://schemas.openxmlformats.org/officeDocument/2006/relationships/tags" Target="../tags/tag653.xml"/><Relationship Id="rId6" Type="http://schemas.openxmlformats.org/officeDocument/2006/relationships/tags" Target="../tags/tag652.xml"/><Relationship Id="rId5" Type="http://schemas.openxmlformats.org/officeDocument/2006/relationships/tags" Target="../tags/tag651.xml"/><Relationship Id="rId4" Type="http://schemas.openxmlformats.org/officeDocument/2006/relationships/tags" Target="../tags/tag650.xml"/><Relationship Id="rId3" Type="http://schemas.openxmlformats.org/officeDocument/2006/relationships/tags" Target="../tags/tag649.xml"/><Relationship Id="rId2" Type="http://schemas.openxmlformats.org/officeDocument/2006/relationships/tags" Target="../tags/tag648.xml"/><Relationship Id="rId17" Type="http://schemas.openxmlformats.org/officeDocument/2006/relationships/notesSlide" Target="../notesSlides/notesSlide1.xml"/><Relationship Id="rId16" Type="http://schemas.openxmlformats.org/officeDocument/2006/relationships/slideLayout" Target="../slideLayouts/slideLayout53.xml"/><Relationship Id="rId15" Type="http://schemas.openxmlformats.org/officeDocument/2006/relationships/themeOverride" Target="../theme/themeOverride1.xml"/><Relationship Id="rId14" Type="http://schemas.openxmlformats.org/officeDocument/2006/relationships/tags" Target="../tags/tag660.xml"/><Relationship Id="rId13" Type="http://schemas.openxmlformats.org/officeDocument/2006/relationships/tags" Target="../tags/tag659.xml"/><Relationship Id="rId12" Type="http://schemas.openxmlformats.org/officeDocument/2006/relationships/tags" Target="../tags/tag658.xml"/><Relationship Id="rId11" Type="http://schemas.openxmlformats.org/officeDocument/2006/relationships/tags" Target="../tags/tag657.xml"/><Relationship Id="rId10" Type="http://schemas.openxmlformats.org/officeDocument/2006/relationships/tags" Target="../tags/tag656.xml"/><Relationship Id="rId1" Type="http://schemas.openxmlformats.org/officeDocument/2006/relationships/tags" Target="../tags/tag647.xml"/></Relationships>
</file>

<file path=ppt/slides/_rels/slide5.xml.rels><?xml version="1.0" encoding="UTF-8" standalone="yes"?>
<Relationships xmlns="http://schemas.openxmlformats.org/package/2006/relationships"><Relationship Id="rId9" Type="http://schemas.openxmlformats.org/officeDocument/2006/relationships/tags" Target="../tags/tag666.xml"/><Relationship Id="rId8" Type="http://schemas.openxmlformats.org/officeDocument/2006/relationships/image" Target="../media/image10.jpeg"/><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tags" Target="../tags/tag665.xml"/><Relationship Id="rId4" Type="http://schemas.openxmlformats.org/officeDocument/2006/relationships/tags" Target="../tags/tag664.xml"/><Relationship Id="rId3" Type="http://schemas.openxmlformats.org/officeDocument/2006/relationships/tags" Target="../tags/tag663.xml"/><Relationship Id="rId2" Type="http://schemas.openxmlformats.org/officeDocument/2006/relationships/tags" Target="../tags/tag662.xml"/><Relationship Id="rId10" Type="http://schemas.openxmlformats.org/officeDocument/2006/relationships/slideLayout" Target="../slideLayouts/slideLayout36.xml"/><Relationship Id="rId1" Type="http://schemas.openxmlformats.org/officeDocument/2006/relationships/tags" Target="../tags/tag661.xml"/></Relationships>
</file>

<file path=ppt/slides/_rels/slide6.xml.rels><?xml version="1.0" encoding="UTF-8" standalone="yes"?>
<Relationships xmlns="http://schemas.openxmlformats.org/package/2006/relationships"><Relationship Id="rId9" Type="http://schemas.openxmlformats.org/officeDocument/2006/relationships/tags" Target="../tags/tag672.xml"/><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tags" Target="../tags/tag671.xml"/><Relationship Id="rId4" Type="http://schemas.openxmlformats.org/officeDocument/2006/relationships/tags" Target="../tags/tag670.xml"/><Relationship Id="rId3" Type="http://schemas.openxmlformats.org/officeDocument/2006/relationships/tags" Target="../tags/tag669.xml"/><Relationship Id="rId2" Type="http://schemas.openxmlformats.org/officeDocument/2006/relationships/tags" Target="../tags/tag668.xml"/><Relationship Id="rId10" Type="http://schemas.openxmlformats.org/officeDocument/2006/relationships/slideLayout" Target="../slideLayouts/slideLayout36.xml"/><Relationship Id="rId1" Type="http://schemas.openxmlformats.org/officeDocument/2006/relationships/tags" Target="../tags/tag667.xml"/></Relationships>
</file>

<file path=ppt/slides/_rels/slide7.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tags" Target="../tags/tag677.xml"/><Relationship Id="rId4" Type="http://schemas.openxmlformats.org/officeDocument/2006/relationships/tags" Target="../tags/tag676.xml"/><Relationship Id="rId3" Type="http://schemas.openxmlformats.org/officeDocument/2006/relationships/tags" Target="../tags/tag675.xml"/><Relationship Id="rId2" Type="http://schemas.openxmlformats.org/officeDocument/2006/relationships/tags" Target="../tags/tag674.xml"/><Relationship Id="rId11" Type="http://schemas.openxmlformats.org/officeDocument/2006/relationships/slideLayout" Target="../slideLayouts/slideLayout36.xml"/><Relationship Id="rId10" Type="http://schemas.openxmlformats.org/officeDocument/2006/relationships/tags" Target="../tags/tag678.xml"/><Relationship Id="rId1" Type="http://schemas.openxmlformats.org/officeDocument/2006/relationships/tags" Target="../tags/tag673.xml"/></Relationships>
</file>

<file path=ppt/slides/_rels/slide8.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media/image18.jpeg"/><Relationship Id="rId5" Type="http://schemas.openxmlformats.org/officeDocument/2006/relationships/tags" Target="../tags/tag683.xml"/><Relationship Id="rId4" Type="http://schemas.openxmlformats.org/officeDocument/2006/relationships/tags" Target="../tags/tag682.xml"/><Relationship Id="rId3" Type="http://schemas.openxmlformats.org/officeDocument/2006/relationships/tags" Target="../tags/tag681.xml"/><Relationship Id="rId2" Type="http://schemas.openxmlformats.org/officeDocument/2006/relationships/tags" Target="../tags/tag680.xml"/><Relationship Id="rId11" Type="http://schemas.openxmlformats.org/officeDocument/2006/relationships/slideLayout" Target="../slideLayouts/slideLayout36.xml"/><Relationship Id="rId10" Type="http://schemas.openxmlformats.org/officeDocument/2006/relationships/tags" Target="../tags/tag684.xml"/><Relationship Id="rId1" Type="http://schemas.openxmlformats.org/officeDocument/2006/relationships/tags" Target="../tags/tag679.xml"/></Relationships>
</file>

<file path=ppt/slides/_rels/slide9.xml.rels><?xml version="1.0" encoding="UTF-8" standalone="yes"?>
<Relationships xmlns="http://schemas.openxmlformats.org/package/2006/relationships"><Relationship Id="rId9" Type="http://schemas.openxmlformats.org/officeDocument/2006/relationships/tags" Target="../tags/tag690.xml"/><Relationship Id="rId8" Type="http://schemas.openxmlformats.org/officeDocument/2006/relationships/image" Target="../media/image24.jpeg"/><Relationship Id="rId7" Type="http://schemas.openxmlformats.org/officeDocument/2006/relationships/image" Target="../media/image23.jpeg"/><Relationship Id="rId6" Type="http://schemas.openxmlformats.org/officeDocument/2006/relationships/image" Target="../media/image22.jpeg"/><Relationship Id="rId5" Type="http://schemas.openxmlformats.org/officeDocument/2006/relationships/tags" Target="../tags/tag689.xml"/><Relationship Id="rId4" Type="http://schemas.openxmlformats.org/officeDocument/2006/relationships/tags" Target="../tags/tag688.xml"/><Relationship Id="rId3" Type="http://schemas.openxmlformats.org/officeDocument/2006/relationships/tags" Target="../tags/tag687.xml"/><Relationship Id="rId2" Type="http://schemas.openxmlformats.org/officeDocument/2006/relationships/tags" Target="../tags/tag686.xml"/><Relationship Id="rId10" Type="http://schemas.openxmlformats.org/officeDocument/2006/relationships/slideLayout" Target="../slideLayouts/slideLayout36.xml"/><Relationship Id="rId1" Type="http://schemas.openxmlformats.org/officeDocument/2006/relationships/tags" Target="../tags/tag68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1"/>
          <p:cNvPicPr>
            <a:picLocks noChangeAspect="1"/>
          </p:cNvPicPr>
          <p:nvPr>
            <p:custDataLst>
              <p:tags r:id="rId1"/>
            </p:custDataLst>
          </p:nvPr>
        </p:nvPicPr>
        <p:blipFill>
          <a:blip r:embed="rId2"/>
          <a:srcRect t="26915" b="26915"/>
          <a:stretch>
            <a:fillRect/>
          </a:stretch>
        </p:blipFill>
        <p:spPr>
          <a:xfrm>
            <a:off x="4608830" y="1475740"/>
            <a:ext cx="2116455" cy="718820"/>
          </a:xfrm>
          <a:prstGeom prst="rect">
            <a:avLst/>
          </a:prstGeom>
        </p:spPr>
      </p:pic>
      <p:sp>
        <p:nvSpPr>
          <p:cNvPr id="3" name="标题 2"/>
          <p:cNvSpPr>
            <a:spLocks noGrp="1"/>
          </p:cNvSpPr>
          <p:nvPr>
            <p:ph type="ctrTitle"/>
            <p:custDataLst>
              <p:tags r:id="rId3"/>
            </p:custDataLst>
          </p:nvPr>
        </p:nvSpPr>
        <p:spPr>
          <a:xfrm>
            <a:off x="5328920" y="4860290"/>
            <a:ext cx="4677410" cy="1009650"/>
          </a:xfrm>
        </p:spPr>
        <p:txBody>
          <a:bodyPr>
            <a:normAutofit/>
          </a:bodyPr>
          <a:lstStyle/>
          <a:p>
            <a:pPr marL="0" indent="0" algn="ctr">
              <a:lnSpc>
                <a:spcPct val="100000"/>
              </a:lnSpc>
              <a:spcBef>
                <a:spcPts val="0"/>
              </a:spcBef>
              <a:spcAft>
                <a:spcPts val="0"/>
              </a:spcAft>
              <a:buSzPct val="100000"/>
              <a:buNone/>
            </a:pPr>
            <a:r>
              <a:rPr lang="zh-CN" altLang="en-US" sz="1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rPr>
              <a:t>小组成员：陈思怡</a:t>
            </a:r>
            <a:r>
              <a:rPr lang="en-US" altLang="zh-CN" sz="1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rPr>
              <a:t> </a:t>
            </a:r>
            <a:r>
              <a:rPr lang="zh-CN" altLang="en-US" sz="1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rPr>
              <a:t>吴欣慧</a:t>
            </a:r>
            <a:endParaRPr lang="zh-CN" altLang="en-US" sz="1800">
              <a:gradFill>
                <a:gsLst>
                  <a:gs pos="0">
                    <a:srgbClr val="012D86"/>
                  </a:gs>
                  <a:gs pos="100000">
                    <a:srgbClr val="0E2557"/>
                  </a:gs>
                </a:gsLst>
                <a:lin scaled="0"/>
              </a:gradFill>
              <a:latin typeface="宋体" panose="02010600030101010101" pitchFamily="2" charset="-122"/>
              <a:ea typeface="宋体" panose="02010600030101010101" pitchFamily="2" charset="-122"/>
              <a:cs typeface="宋体" panose="02010600030101010101" pitchFamily="2" charset="-122"/>
            </a:endParaRPr>
          </a:p>
        </p:txBody>
      </p:sp>
      <p:sp>
        <p:nvSpPr>
          <p:cNvPr id="5" name="副标题 4"/>
          <p:cNvSpPr>
            <a:spLocks noGrp="1"/>
          </p:cNvSpPr>
          <p:nvPr>
            <p:ph type="subTitle" idx="1"/>
            <p:custDataLst>
              <p:tags r:id="rId4"/>
            </p:custDataLst>
          </p:nvPr>
        </p:nvSpPr>
        <p:spPr>
          <a:xfrm>
            <a:off x="2837311" y="4119162"/>
            <a:ext cx="5847455" cy="373481"/>
          </a:xfrm>
        </p:spPr>
        <p:txBody>
          <a:bodyPr>
            <a:normAutofit/>
          </a:bodyPr>
          <a:lstStyle/>
          <a:p>
            <a:r>
              <a:rPr lang="en-US" altLang="zh-CN" sz="1250">
                <a:solidFill>
                  <a:schemeClr val="dk1">
                    <a:lumMod val="75000"/>
                    <a:lumOff val="25000"/>
                  </a:schemeClr>
                </a:solidFill>
              </a:rPr>
              <a:t>  </a:t>
            </a:r>
            <a:endParaRPr lang="en-US" altLang="zh-CN" sz="1250">
              <a:solidFill>
                <a:schemeClr val="dk1">
                  <a:lumMod val="75000"/>
                  <a:lumOff val="25000"/>
                </a:schemeClr>
              </a:solidFill>
            </a:endParaRPr>
          </a:p>
        </p:txBody>
      </p:sp>
      <p:sp>
        <p:nvSpPr>
          <p:cNvPr id="8" name="文本占位符 7"/>
          <p:cNvSpPr>
            <a:spLocks noGrp="1"/>
          </p:cNvSpPr>
          <p:nvPr>
            <p:ph type="body" sz="quarter" idx="13"/>
            <p:custDataLst>
              <p:tags r:id="rId5"/>
            </p:custDataLst>
          </p:nvPr>
        </p:nvSpPr>
        <p:spPr>
          <a:xfrm>
            <a:off x="3402704" y="4643339"/>
            <a:ext cx="1911984" cy="311122"/>
          </a:xfrm>
        </p:spPr>
        <p:txBody>
          <a:bodyPr/>
          <a:lstStyle/>
          <a:p>
            <a:r>
              <a:rPr lang="en-US" altLang="zh-CN">
                <a:solidFill>
                  <a:schemeClr val="dk1">
                    <a:lumMod val="85000"/>
                    <a:lumOff val="15000"/>
                  </a:schemeClr>
                </a:solidFill>
              </a:rPr>
              <a:t>  </a:t>
            </a:r>
            <a:endParaRPr lang="en-US" altLang="zh-CN">
              <a:solidFill>
                <a:schemeClr val="dk1">
                  <a:lumMod val="85000"/>
                  <a:lumOff val="15000"/>
                </a:schemeClr>
              </a:solidFill>
            </a:endParaRPr>
          </a:p>
        </p:txBody>
      </p:sp>
      <p:sp>
        <p:nvSpPr>
          <p:cNvPr id="2" name="文本框 1"/>
          <p:cNvSpPr txBox="1"/>
          <p:nvPr/>
        </p:nvSpPr>
        <p:spPr>
          <a:xfrm>
            <a:off x="4244340" y="2829560"/>
            <a:ext cx="3033395" cy="922020"/>
          </a:xfrm>
          <a:prstGeom prst="rect">
            <a:avLst/>
          </a:prstGeom>
          <a:noFill/>
        </p:spPr>
        <p:txBody>
          <a:bodyPr wrap="square" rtlCol="0">
            <a:spAutoFit/>
          </a:bodyPr>
          <a:p>
            <a:r>
              <a:rPr lang="zh-CN" altLang="en-US" sz="5400" b="1"/>
              <a:t>实习汇报</a:t>
            </a:r>
            <a:endParaRPr lang="zh-CN" altLang="en-US" sz="5400" b="1"/>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689125" y="453301"/>
            <a:ext cx="492689" cy="405073"/>
            <a:chOff x="383382" y="4958557"/>
            <a:chExt cx="521493" cy="428627"/>
          </a:xfrm>
        </p:grpSpPr>
        <p:cxnSp>
          <p:nvCxnSpPr>
            <p:cNvPr id="2" name="直接连接符 1"/>
            <p:cNvCxnSpPr/>
            <p:nvPr>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p:custDataLst>
              <p:tags r:id="rId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latin typeface="微软雅黑" panose="020B0503020204020204" charset="-122"/>
              <a:ea typeface="微软雅黑" panose="020B0503020204020204" charset="-122"/>
            </a:endParaRPr>
          </a:p>
        </p:txBody>
      </p:sp>
      <p:pic>
        <p:nvPicPr>
          <p:cNvPr id="6146" name="Picture 2" descr="C:\Users\Administrator\Desktop\7D58C520867A03CF1BE82E75B395AB6C.jpg"/>
          <p:cNvPicPr>
            <a:picLocks noChangeAspect="1" noChangeArrowheads="1"/>
          </p:cNvPicPr>
          <p:nvPr/>
        </p:nvPicPr>
        <p:blipFill>
          <a:blip r:embed="rId6"/>
          <a:srcRect/>
          <a:stretch>
            <a:fillRect/>
          </a:stretch>
        </p:blipFill>
        <p:spPr bwMode="auto">
          <a:xfrm>
            <a:off x="546735" y="755650"/>
            <a:ext cx="3359785" cy="3359785"/>
          </a:xfrm>
          <a:prstGeom prst="rect">
            <a:avLst/>
          </a:prstGeom>
          <a:noFill/>
          <a:effectLst>
            <a:softEdge rad="31750"/>
          </a:effectLst>
        </p:spPr>
      </p:pic>
      <p:pic>
        <p:nvPicPr>
          <p:cNvPr id="6147" name="Picture 3" descr="C:\Users\Administrator\Desktop\519F6B1180E99BF5CF91C1E0917D9C74.jpg"/>
          <p:cNvPicPr>
            <a:picLocks noChangeAspect="1" noChangeArrowheads="1"/>
          </p:cNvPicPr>
          <p:nvPr/>
        </p:nvPicPr>
        <p:blipFill>
          <a:blip r:embed="rId7"/>
          <a:srcRect/>
          <a:stretch>
            <a:fillRect/>
          </a:stretch>
        </p:blipFill>
        <p:spPr bwMode="auto">
          <a:xfrm>
            <a:off x="4177030" y="755650"/>
            <a:ext cx="3383280" cy="3383280"/>
          </a:xfrm>
          <a:prstGeom prst="rect">
            <a:avLst/>
          </a:prstGeom>
          <a:noFill/>
          <a:effectLst>
            <a:softEdge rad="31750"/>
          </a:effectLst>
        </p:spPr>
      </p:pic>
      <p:pic>
        <p:nvPicPr>
          <p:cNvPr id="6148" name="Picture 4" descr="C:\Users\Administrator\Desktop\43CE7A558BF1CC1E80381DBD9CE5EE7C.jpg"/>
          <p:cNvPicPr>
            <a:picLocks noChangeAspect="1" noChangeArrowheads="1"/>
          </p:cNvPicPr>
          <p:nvPr/>
        </p:nvPicPr>
        <p:blipFill>
          <a:blip r:embed="rId8"/>
          <a:srcRect/>
          <a:stretch>
            <a:fillRect/>
          </a:stretch>
        </p:blipFill>
        <p:spPr bwMode="auto">
          <a:xfrm>
            <a:off x="7920990" y="2700020"/>
            <a:ext cx="3272155" cy="3272155"/>
          </a:xfrm>
          <a:prstGeom prst="rect">
            <a:avLst/>
          </a:prstGeom>
          <a:noFill/>
          <a:effectLst>
            <a:softEdge rad="31750"/>
          </a:effectLst>
        </p:spPr>
      </p:pic>
      <p:sp>
        <p:nvSpPr>
          <p:cNvPr id="10" name="TextBox 9"/>
          <p:cNvSpPr txBox="1"/>
          <p:nvPr/>
        </p:nvSpPr>
        <p:spPr>
          <a:xfrm>
            <a:off x="576860" y="4744255"/>
            <a:ext cx="6072230" cy="923330"/>
          </a:xfrm>
          <a:prstGeom prst="rect">
            <a:avLst/>
          </a:prstGeom>
          <a:noFill/>
        </p:spPr>
        <p:txBody>
          <a:bodyPr wrap="square" rtlCol="0">
            <a:spAutoFit/>
          </a:bodyPr>
          <a:lstStyle/>
          <a:p>
            <a:r>
              <a:rPr lang="zh-CN" altLang="en-US" smtClean="0"/>
              <a:t>护墙是一种能为环境赋予独有魅力的墙面板材，起到装饰和墙面保护，隔音降噪，同时将产品与空间风格一体化。在视觉上更宽敞大气，提升家居档次。</a:t>
            </a:r>
            <a:endParaRPr lang="zh-CN" altLang="en-US"/>
          </a:p>
        </p:txBody>
      </p:sp>
      <p:sp>
        <p:nvSpPr>
          <p:cNvPr id="11" name="TextBox 10"/>
          <p:cNvSpPr txBox="1"/>
          <p:nvPr/>
        </p:nvSpPr>
        <p:spPr>
          <a:xfrm>
            <a:off x="8281014" y="971698"/>
            <a:ext cx="3000396" cy="523220"/>
          </a:xfrm>
          <a:prstGeom prst="rect">
            <a:avLst/>
          </a:prstGeom>
          <a:noFill/>
        </p:spPr>
        <p:txBody>
          <a:bodyPr wrap="square" rtlCol="0">
            <a:spAutoFit/>
          </a:bodyPr>
          <a:lstStyle/>
          <a:p>
            <a:r>
              <a:rPr lang="zh-CN" altLang="en-US" sz="2800" b="1" smtClean="0"/>
              <a:t>护墙系统</a:t>
            </a:r>
            <a:endParaRPr lang="zh-CN" altLang="en-US" sz="2800" b="1"/>
          </a:p>
        </p:txBody>
      </p:sp>
    </p:spTree>
    <p:custDataLst>
      <p:tags r:id="rId9"/>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689125" y="453301"/>
            <a:ext cx="492689" cy="405073"/>
            <a:chOff x="383382" y="4958557"/>
            <a:chExt cx="521493" cy="428627"/>
          </a:xfrm>
        </p:grpSpPr>
        <p:cxnSp>
          <p:nvCxnSpPr>
            <p:cNvPr id="2" name="直接连接符 1"/>
            <p:cNvCxnSpPr/>
            <p:nvPr>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p:custDataLst>
              <p:tags r:id="rId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latin typeface="微软雅黑" panose="020B0503020204020204" charset="-122"/>
              <a:ea typeface="微软雅黑" panose="020B0503020204020204" charset="-122"/>
            </a:endParaRPr>
          </a:p>
        </p:txBody>
      </p:sp>
      <p:pic>
        <p:nvPicPr>
          <p:cNvPr id="7170" name="Picture 2" descr="C:\Users\Administrator\Desktop\05B07FB61EF93DF73E9101CFC0CC63FF.jpg"/>
          <p:cNvPicPr>
            <a:picLocks noChangeAspect="1" noChangeArrowheads="1"/>
          </p:cNvPicPr>
          <p:nvPr/>
        </p:nvPicPr>
        <p:blipFill>
          <a:blip r:embed="rId6"/>
          <a:srcRect/>
          <a:stretch>
            <a:fillRect/>
          </a:stretch>
        </p:blipFill>
        <p:spPr bwMode="auto">
          <a:xfrm>
            <a:off x="4608830" y="3491865"/>
            <a:ext cx="3073400" cy="3073400"/>
          </a:xfrm>
          <a:prstGeom prst="rect">
            <a:avLst/>
          </a:prstGeom>
          <a:noFill/>
          <a:effectLst>
            <a:softEdge rad="31750"/>
          </a:effectLst>
        </p:spPr>
      </p:pic>
      <p:pic>
        <p:nvPicPr>
          <p:cNvPr id="7171" name="Picture 3" descr="C:\Users\Administrator\Desktop\94D15FDB84A8456A16671D0F259D2D65.jpg"/>
          <p:cNvPicPr>
            <a:picLocks noChangeAspect="1" noChangeArrowheads="1"/>
          </p:cNvPicPr>
          <p:nvPr/>
        </p:nvPicPr>
        <p:blipFill>
          <a:blip r:embed="rId7"/>
          <a:srcRect/>
          <a:stretch>
            <a:fillRect/>
          </a:stretch>
        </p:blipFill>
        <p:spPr bwMode="auto">
          <a:xfrm>
            <a:off x="7993380" y="1619885"/>
            <a:ext cx="2951480" cy="2951480"/>
          </a:xfrm>
          <a:prstGeom prst="rect">
            <a:avLst/>
          </a:prstGeom>
          <a:noFill/>
          <a:effectLst>
            <a:softEdge rad="31750"/>
          </a:effectLst>
        </p:spPr>
      </p:pic>
      <p:pic>
        <p:nvPicPr>
          <p:cNvPr id="7172" name="Picture 4" descr="C:\Users\Administrator\Desktop\A2D2A5DC574F92D89CCA74DE9FF31C68.jpg"/>
          <p:cNvPicPr>
            <a:picLocks noChangeAspect="1" noChangeArrowheads="1"/>
          </p:cNvPicPr>
          <p:nvPr/>
        </p:nvPicPr>
        <p:blipFill>
          <a:blip r:embed="rId8"/>
          <a:srcRect/>
          <a:stretch>
            <a:fillRect/>
          </a:stretch>
        </p:blipFill>
        <p:spPr bwMode="auto">
          <a:xfrm>
            <a:off x="504190" y="2070100"/>
            <a:ext cx="2974975" cy="2974975"/>
          </a:xfrm>
          <a:prstGeom prst="rect">
            <a:avLst/>
          </a:prstGeom>
          <a:noFill/>
          <a:effectLst>
            <a:softEdge rad="31750"/>
          </a:effectLst>
        </p:spPr>
      </p:pic>
      <p:pic>
        <p:nvPicPr>
          <p:cNvPr id="7173" name="Picture 5" descr="C:\Users\Administrator\Desktop\1A478B762E0E1A238D37C6BF2785B2CA.jpg"/>
          <p:cNvPicPr>
            <a:picLocks noChangeAspect="1" noChangeArrowheads="1"/>
          </p:cNvPicPr>
          <p:nvPr/>
        </p:nvPicPr>
        <p:blipFill>
          <a:blip r:embed="rId9"/>
          <a:srcRect/>
          <a:stretch>
            <a:fillRect/>
          </a:stretch>
        </p:blipFill>
        <p:spPr bwMode="auto">
          <a:xfrm>
            <a:off x="3960495" y="251460"/>
            <a:ext cx="2922270" cy="2922270"/>
          </a:xfrm>
          <a:prstGeom prst="rect">
            <a:avLst/>
          </a:prstGeom>
          <a:noFill/>
          <a:effectLst>
            <a:softEdge rad="31750"/>
          </a:effectLst>
        </p:spPr>
      </p:pic>
      <p:sp>
        <p:nvSpPr>
          <p:cNvPr id="11" name="TextBox 10"/>
          <p:cNvSpPr txBox="1"/>
          <p:nvPr/>
        </p:nvSpPr>
        <p:spPr>
          <a:xfrm>
            <a:off x="792777" y="755501"/>
            <a:ext cx="2928958" cy="523220"/>
          </a:xfrm>
          <a:prstGeom prst="rect">
            <a:avLst/>
          </a:prstGeom>
          <a:noFill/>
        </p:spPr>
        <p:txBody>
          <a:bodyPr wrap="square" rtlCol="0">
            <a:spAutoFit/>
          </a:bodyPr>
          <a:lstStyle/>
          <a:p>
            <a:r>
              <a:rPr lang="zh-CN" altLang="en-US" sz="2800" b="1" smtClean="0"/>
              <a:t>木门系统</a:t>
            </a:r>
            <a:endParaRPr lang="zh-CN" altLang="en-US" sz="2800" b="1"/>
          </a:p>
        </p:txBody>
      </p:sp>
    </p:spTree>
    <p:custDataLst>
      <p:tags r:id="rId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689125" y="453301"/>
            <a:ext cx="492689" cy="405073"/>
            <a:chOff x="383382" y="4958557"/>
            <a:chExt cx="521493" cy="428627"/>
          </a:xfrm>
        </p:grpSpPr>
        <p:cxnSp>
          <p:nvCxnSpPr>
            <p:cNvPr id="2" name="直接连接符 1"/>
            <p:cNvCxnSpPr/>
            <p:nvPr>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p:custDataLst>
              <p:tags r:id="rId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latin typeface="微软雅黑" panose="020B0503020204020204" charset="-122"/>
              <a:ea typeface="微软雅黑" panose="020B0503020204020204" charset="-122"/>
            </a:endParaRPr>
          </a:p>
        </p:txBody>
      </p:sp>
      <p:pic>
        <p:nvPicPr>
          <p:cNvPr id="8194" name="Picture 2" descr="C:\Users\Administrator\Desktop\197C5A82C0783C0B0C5F53D850C9943F.jpg"/>
          <p:cNvPicPr>
            <a:picLocks noChangeAspect="1" noChangeArrowheads="1"/>
          </p:cNvPicPr>
          <p:nvPr/>
        </p:nvPicPr>
        <p:blipFill>
          <a:blip r:embed="rId6"/>
          <a:srcRect/>
          <a:stretch>
            <a:fillRect/>
          </a:stretch>
        </p:blipFill>
        <p:spPr bwMode="auto">
          <a:xfrm>
            <a:off x="4896485" y="3636010"/>
            <a:ext cx="2934970" cy="2934970"/>
          </a:xfrm>
          <a:prstGeom prst="rect">
            <a:avLst/>
          </a:prstGeom>
          <a:noFill/>
          <a:effectLst>
            <a:softEdge rad="31750"/>
          </a:effectLst>
        </p:spPr>
      </p:pic>
      <p:pic>
        <p:nvPicPr>
          <p:cNvPr id="8195" name="Picture 3" descr="C:\Users\Administrator\Desktop\AF04ED0324EB49DE48B59E0C54E4F560.jpg"/>
          <p:cNvPicPr>
            <a:picLocks noChangeAspect="1" noChangeArrowheads="1"/>
          </p:cNvPicPr>
          <p:nvPr/>
        </p:nvPicPr>
        <p:blipFill>
          <a:blip r:embed="rId7"/>
          <a:srcRect/>
          <a:stretch>
            <a:fillRect/>
          </a:stretch>
        </p:blipFill>
        <p:spPr bwMode="auto">
          <a:xfrm>
            <a:off x="8065135" y="1643380"/>
            <a:ext cx="3062605" cy="3062605"/>
          </a:xfrm>
          <a:prstGeom prst="rect">
            <a:avLst/>
          </a:prstGeom>
          <a:noFill/>
          <a:effectLst>
            <a:softEdge rad="31750"/>
          </a:effectLst>
        </p:spPr>
      </p:pic>
      <p:pic>
        <p:nvPicPr>
          <p:cNvPr id="8196" name="Picture 4" descr="C:\Users\Administrator\Desktop\94DB9A705BCCA4C39C1A5E22ABBA3830.jpg"/>
          <p:cNvPicPr>
            <a:picLocks noChangeAspect="1" noChangeArrowheads="1"/>
          </p:cNvPicPr>
          <p:nvPr/>
        </p:nvPicPr>
        <p:blipFill>
          <a:blip r:embed="rId8"/>
          <a:srcRect/>
          <a:stretch>
            <a:fillRect/>
          </a:stretch>
        </p:blipFill>
        <p:spPr bwMode="auto">
          <a:xfrm>
            <a:off x="216535" y="2700020"/>
            <a:ext cx="3654425" cy="2684780"/>
          </a:xfrm>
          <a:prstGeom prst="rect">
            <a:avLst/>
          </a:prstGeom>
          <a:noFill/>
          <a:effectLst>
            <a:softEdge rad="31750"/>
          </a:effectLst>
        </p:spPr>
      </p:pic>
      <p:pic>
        <p:nvPicPr>
          <p:cNvPr id="8197" name="Picture 5" descr="C:\Users\Administrator\Desktop\A80593775246BB4F2AA6FC2771770531.jpg"/>
          <p:cNvPicPr>
            <a:picLocks noChangeAspect="1" noChangeArrowheads="1"/>
          </p:cNvPicPr>
          <p:nvPr/>
        </p:nvPicPr>
        <p:blipFill>
          <a:blip r:embed="rId9"/>
          <a:srcRect/>
          <a:stretch>
            <a:fillRect/>
          </a:stretch>
        </p:blipFill>
        <p:spPr bwMode="auto">
          <a:xfrm>
            <a:off x="4177030" y="251460"/>
            <a:ext cx="2887345" cy="2887345"/>
          </a:xfrm>
          <a:prstGeom prst="rect">
            <a:avLst/>
          </a:prstGeom>
          <a:noFill/>
          <a:effectLst>
            <a:softEdge rad="31750"/>
          </a:effectLst>
        </p:spPr>
      </p:pic>
      <p:sp>
        <p:nvSpPr>
          <p:cNvPr id="13" name="TextBox 12"/>
          <p:cNvSpPr txBox="1"/>
          <p:nvPr/>
        </p:nvSpPr>
        <p:spPr>
          <a:xfrm>
            <a:off x="719794" y="755822"/>
            <a:ext cx="3332146" cy="523220"/>
          </a:xfrm>
          <a:prstGeom prst="rect">
            <a:avLst/>
          </a:prstGeom>
          <a:noFill/>
        </p:spPr>
        <p:txBody>
          <a:bodyPr wrap="square" rtlCol="0">
            <a:spAutoFit/>
          </a:bodyPr>
          <a:lstStyle/>
          <a:p>
            <a:r>
              <a:rPr lang="zh-CN" altLang="en-US" sz="2800" b="1" smtClean="0"/>
              <a:t>配套家具</a:t>
            </a:r>
            <a:endParaRPr lang="zh-CN" altLang="en-US" sz="2800" b="1"/>
          </a:p>
        </p:txBody>
      </p:sp>
    </p:spTree>
    <p:custDataLst>
      <p:tags r:id="rId10"/>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dministrator\Desktop\衣柜立面.PNG"/>
          <p:cNvPicPr>
            <a:picLocks noChangeAspect="1" noChangeArrowheads="1"/>
          </p:cNvPicPr>
          <p:nvPr/>
        </p:nvPicPr>
        <p:blipFill>
          <a:blip r:embed="rId1"/>
          <a:srcRect/>
          <a:stretch>
            <a:fillRect/>
          </a:stretch>
        </p:blipFill>
        <p:spPr bwMode="auto">
          <a:xfrm>
            <a:off x="432435" y="899795"/>
            <a:ext cx="5615305" cy="3082925"/>
          </a:xfrm>
          <a:prstGeom prst="rect">
            <a:avLst/>
          </a:prstGeom>
          <a:noFill/>
          <a:effectLst>
            <a:softEdge rad="31750"/>
          </a:effectLst>
        </p:spPr>
      </p:pic>
      <p:pic>
        <p:nvPicPr>
          <p:cNvPr id="9219" name="Picture 3" descr="C:\Users\Administrator\Desktop\橱柜立面.PNG"/>
          <p:cNvPicPr>
            <a:picLocks noChangeAspect="1" noChangeArrowheads="1"/>
          </p:cNvPicPr>
          <p:nvPr/>
        </p:nvPicPr>
        <p:blipFill>
          <a:blip r:embed="rId2"/>
          <a:srcRect/>
          <a:stretch>
            <a:fillRect/>
          </a:stretch>
        </p:blipFill>
        <p:spPr bwMode="auto">
          <a:xfrm>
            <a:off x="6408741" y="1980195"/>
            <a:ext cx="4786346" cy="3245847"/>
          </a:xfrm>
          <a:prstGeom prst="rect">
            <a:avLst/>
          </a:prstGeom>
          <a:noFill/>
          <a:effectLst>
            <a:softEdge rad="31750"/>
          </a:effectLst>
        </p:spPr>
      </p:pic>
      <p:sp>
        <p:nvSpPr>
          <p:cNvPr id="2" name="文本框 1"/>
          <p:cNvSpPr txBox="1"/>
          <p:nvPr/>
        </p:nvSpPr>
        <p:spPr>
          <a:xfrm>
            <a:off x="2486025" y="4284345"/>
            <a:ext cx="1508760" cy="368300"/>
          </a:xfrm>
          <a:prstGeom prst="rect">
            <a:avLst/>
          </a:prstGeom>
          <a:noFill/>
        </p:spPr>
        <p:txBody>
          <a:bodyPr wrap="square" rtlCol="0">
            <a:spAutoFit/>
          </a:bodyPr>
          <a:p>
            <a:r>
              <a:rPr lang="zh-CN" altLang="en-US"/>
              <a:t>衣柜立面图</a:t>
            </a:r>
            <a:endParaRPr lang="zh-CN" altLang="en-US"/>
          </a:p>
        </p:txBody>
      </p:sp>
      <p:sp>
        <p:nvSpPr>
          <p:cNvPr id="3" name="文本框 2"/>
          <p:cNvSpPr txBox="1"/>
          <p:nvPr/>
        </p:nvSpPr>
        <p:spPr>
          <a:xfrm>
            <a:off x="8136890" y="5507990"/>
            <a:ext cx="1830070" cy="368300"/>
          </a:xfrm>
          <a:prstGeom prst="rect">
            <a:avLst/>
          </a:prstGeom>
          <a:noFill/>
        </p:spPr>
        <p:txBody>
          <a:bodyPr wrap="square" rtlCol="0">
            <a:spAutoFit/>
          </a:bodyPr>
          <a:p>
            <a:r>
              <a:rPr lang="zh-CN" altLang="en-US"/>
              <a:t>厨房立面图</a:t>
            </a:r>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72605" y="251340"/>
            <a:ext cx="8641556" cy="2255650"/>
          </a:xfrm>
        </p:spPr>
        <p:txBody>
          <a:bodyPr/>
          <a:lstStyle/>
          <a:p>
            <a:r>
              <a:rPr lang="en-US" altLang="zh-CN"/>
              <a:t>  </a:t>
            </a:r>
            <a:endParaRPr lang="en-US" altLang="zh-CN"/>
          </a:p>
        </p:txBody>
      </p:sp>
      <p:sp>
        <p:nvSpPr>
          <p:cNvPr id="8" name="文本占位符 7"/>
          <p:cNvSpPr>
            <a:spLocks noGrp="1"/>
          </p:cNvSpPr>
          <p:nvPr>
            <p:ph type="body" sz="quarter" idx="13"/>
            <p:custDataLst>
              <p:tags r:id="rId2"/>
            </p:custDataLst>
          </p:nvPr>
        </p:nvSpPr>
        <p:spPr>
          <a:xfrm>
            <a:off x="3960495" y="1835785"/>
            <a:ext cx="2990850" cy="1254125"/>
          </a:xfrm>
        </p:spPr>
        <p:txBody>
          <a:bodyPr>
            <a:normAutofit/>
          </a:bodyPr>
          <a:lstStyle/>
          <a:p>
            <a:pPr marL="0" indent="0">
              <a:buNone/>
            </a:pPr>
            <a:r>
              <a:rPr lang="zh-CN" altLang="en-US" sz="2400" b="1" smtClean="0">
                <a:solidFill>
                  <a:schemeClr val="dk1"/>
                </a:solidFill>
                <a:latin typeface="微软雅黑" panose="020B0503020204020204" charset="-122"/>
                <a:cs typeface="微软雅黑" panose="020B0503020204020204" charset="-122"/>
                <a:sym typeface="+mn-ea"/>
              </a:rPr>
              <a:t>生</a:t>
            </a:r>
            <a:r>
              <a:rPr lang="zh-CN" altLang="en-US" sz="2400" b="1">
                <a:solidFill>
                  <a:schemeClr val="dk1"/>
                </a:solidFill>
                <a:latin typeface="微软雅黑" panose="020B0503020204020204" charset="-122"/>
                <a:cs typeface="微软雅黑" panose="020B0503020204020204" charset="-122"/>
                <a:sym typeface="+mn-ea"/>
              </a:rPr>
              <a:t>活的赞美</a:t>
            </a:r>
            <a:r>
              <a:rPr lang="zh-CN" altLang="en-US" sz="2400" b="1" smtClean="0">
                <a:solidFill>
                  <a:schemeClr val="dk1"/>
                </a:solidFill>
                <a:latin typeface="微软雅黑" panose="020B0503020204020204" charset="-122"/>
                <a:cs typeface="微软雅黑" panose="020B0503020204020204" charset="-122"/>
                <a:sym typeface="+mn-ea"/>
              </a:rPr>
              <a:t>诗</a:t>
            </a:r>
            <a:endParaRPr lang="en-US" altLang="zh-CN" sz="2400" b="1" smtClean="0">
              <a:solidFill>
                <a:schemeClr val="dk1"/>
              </a:solidFill>
              <a:latin typeface="微软雅黑" panose="020B0503020204020204" charset="-122"/>
              <a:ea typeface="微软雅黑" panose="020B0503020204020204" charset="-122"/>
              <a:cs typeface="微软雅黑" panose="020B0503020204020204" charset="-122"/>
            </a:endParaRPr>
          </a:p>
          <a:p>
            <a:pPr marL="0" indent="0">
              <a:buNone/>
            </a:pPr>
            <a:endParaRPr lang="en-US" altLang="zh-CN">
              <a:solidFill>
                <a:schemeClr val="dk1"/>
              </a:solidFill>
              <a:latin typeface="微软雅黑" panose="020B0503020204020204" charset="-122"/>
              <a:ea typeface="微软雅黑" panose="020B0503020204020204" charset="-122"/>
              <a:cs typeface="微软雅黑" panose="020B0503020204020204" charset="-122"/>
            </a:endParaRPr>
          </a:p>
          <a:p>
            <a:pPr marL="0" indent="0">
              <a:buNone/>
            </a:pPr>
            <a:endParaRPr lang="en-US" altLang="zh-CN" smtClean="0">
              <a:solidFill>
                <a:schemeClr val="dk1"/>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sz="7200"/>
          </a:p>
        </p:txBody>
      </p:sp>
      <p:sp>
        <p:nvSpPr>
          <p:cNvPr id="3" name="内容占位符 2"/>
          <p:cNvSpPr>
            <a:spLocks noGrp="1"/>
          </p:cNvSpPr>
          <p:nvPr>
            <p:custDataLst>
              <p:tags r:id="rId3"/>
            </p:custDataLst>
          </p:nvPr>
        </p:nvSpPr>
        <p:spPr>
          <a:xfrm>
            <a:off x="432435" y="2700020"/>
            <a:ext cx="10370185" cy="255397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9pPr>
          </a:lstStyle>
          <a:p>
            <a:pPr lvl="0" algn="l">
              <a:buClrTx/>
              <a:buSzTx/>
              <a:buNone/>
            </a:pPr>
            <a:endParaRPr lang="zh-CN" altLang="en-US" sz="8000" smtClean="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735330" y="781685"/>
            <a:ext cx="4394200" cy="368300"/>
          </a:xfrm>
          <a:prstGeom prst="rect">
            <a:avLst/>
          </a:prstGeom>
          <a:noFill/>
        </p:spPr>
        <p:txBody>
          <a:bodyPr wrap="square" rtlCol="0">
            <a:spAutoFit/>
          </a:bodyPr>
          <a:p>
            <a:endParaRPr lang="zh-CN" altLang="en-US"/>
          </a:p>
        </p:txBody>
      </p:sp>
      <p:sp>
        <p:nvSpPr>
          <p:cNvPr id="5" name="文本框 4"/>
          <p:cNvSpPr txBox="1"/>
          <p:nvPr/>
        </p:nvSpPr>
        <p:spPr>
          <a:xfrm>
            <a:off x="608330" y="654685"/>
            <a:ext cx="3064510" cy="368300"/>
          </a:xfrm>
          <a:prstGeom prst="rect">
            <a:avLst/>
          </a:prstGeom>
          <a:noFill/>
        </p:spPr>
        <p:txBody>
          <a:bodyPr wrap="square" rtlCol="0">
            <a:spAutoFit/>
          </a:bodyPr>
          <a:p>
            <a:endParaRPr lang="zh-CN" altLang="en-US"/>
          </a:p>
        </p:txBody>
      </p:sp>
      <p:sp>
        <p:nvSpPr>
          <p:cNvPr id="6" name="文本框 5"/>
          <p:cNvSpPr txBox="1"/>
          <p:nvPr/>
        </p:nvSpPr>
        <p:spPr>
          <a:xfrm>
            <a:off x="500380" y="3162935"/>
            <a:ext cx="10520680" cy="2306955"/>
          </a:xfrm>
          <a:prstGeom prst="rect">
            <a:avLst/>
          </a:prstGeom>
          <a:noFill/>
        </p:spPr>
        <p:txBody>
          <a:bodyPr wrap="square" rtlCol="0">
            <a:spAutoFit/>
          </a:bodyPr>
          <a:p>
            <a:pPr marL="0" indent="0">
              <a:buNone/>
            </a:pPr>
            <a:r>
              <a:rPr lang="zh-CN" altLang="en-US" smtClean="0">
                <a:solidFill>
                  <a:schemeClr val="dk1"/>
                </a:solidFill>
                <a:latin typeface="微软雅黑" panose="020B0503020204020204" charset="-122"/>
                <a:cs typeface="微软雅黑" panose="020B0503020204020204" charset="-122"/>
                <a:sym typeface="+mn-ea"/>
              </a:rPr>
              <a:t>家人，家居和生活，流传我们对时间和空间的品质宿愿。</a:t>
            </a:r>
            <a:r>
              <a:rPr lang="zh-CN" altLang="en-US">
                <a:solidFill>
                  <a:schemeClr val="dk1"/>
                </a:solidFill>
                <a:latin typeface="微软雅黑" panose="020B0503020204020204" charset="-122"/>
                <a:cs typeface="微软雅黑" panose="020B0503020204020204" charset="-122"/>
                <a:sym typeface="+mn-ea"/>
              </a:rPr>
              <a:t>家</a:t>
            </a:r>
            <a:r>
              <a:rPr lang="zh-CN" altLang="en-US" smtClean="0">
                <a:solidFill>
                  <a:schemeClr val="dk1"/>
                </a:solidFill>
                <a:latin typeface="微软雅黑" panose="020B0503020204020204" charset="-122"/>
                <a:cs typeface="微软雅黑" panose="020B0503020204020204" charset="-122"/>
                <a:sym typeface="+mn-ea"/>
              </a:rPr>
              <a:t>人寄托情感，是所有灵感与设计的起点，家居厚载理想，一度成为界定私人品味与格调的度量，日新月异的生活，让我们从未放弃对家居空间的创新与构筑。</a:t>
            </a:r>
            <a:r>
              <a:rPr lang="en-US" altLang="zh-CN" smtClean="0">
                <a:solidFill>
                  <a:schemeClr val="dk1"/>
                </a:solidFill>
                <a:latin typeface="微软雅黑" panose="020B0503020204020204" charset="-122"/>
                <a:cs typeface="微软雅黑" panose="020B0503020204020204" charset="-122"/>
                <a:sym typeface="+mn-ea"/>
              </a:rPr>
              <a:t>  </a:t>
            </a:r>
            <a:r>
              <a:rPr lang="zh-CN" altLang="en-US" smtClean="0">
                <a:solidFill>
                  <a:schemeClr val="dk1"/>
                </a:solidFill>
                <a:latin typeface="微软雅黑" panose="020B0503020204020204" charset="-122"/>
                <a:cs typeface="微软雅黑" panose="020B0503020204020204" charset="-122"/>
                <a:sym typeface="+mn-ea"/>
              </a:rPr>
              <a:t>不负韶光与期待，创造专属您的品质生活，人为本，家为韵，一切在美中游走。 </a:t>
            </a:r>
            <a:endParaRPr lang="en-US" altLang="zh-CN" smtClean="0">
              <a:solidFill>
                <a:schemeClr val="dk1"/>
              </a:solidFill>
              <a:latin typeface="微软雅黑" panose="020B0503020204020204" charset="-122"/>
              <a:ea typeface="微软雅黑" panose="020B0503020204020204" charset="-122"/>
              <a:cs typeface="微软雅黑" panose="020B0503020204020204" charset="-122"/>
            </a:endParaRPr>
          </a:p>
          <a:p>
            <a:pPr marL="0" indent="0">
              <a:buNone/>
            </a:pPr>
            <a:endParaRPr lang="en-US" altLang="zh-CN">
              <a:solidFill>
                <a:schemeClr val="dk1"/>
              </a:solidFill>
              <a:latin typeface="微软雅黑" panose="020B0503020204020204" charset="-122"/>
              <a:ea typeface="微软雅黑" panose="020B0503020204020204" charset="-122"/>
              <a:cs typeface="微软雅黑" panose="020B0503020204020204" charset="-122"/>
            </a:endParaRPr>
          </a:p>
          <a:p>
            <a:pPr marL="0" indent="0">
              <a:buNone/>
            </a:pPr>
            <a:endParaRPr lang="en-US" altLang="zh-CN" smtClean="0">
              <a:solidFill>
                <a:schemeClr val="dk1"/>
              </a:solidFill>
              <a:latin typeface="微软雅黑" panose="020B0503020204020204" charset="-122"/>
              <a:ea typeface="微软雅黑" panose="020B0503020204020204" charset="-122"/>
              <a:cs typeface="微软雅黑" panose="020B0503020204020204" charset="-122"/>
            </a:endParaRPr>
          </a:p>
          <a:p>
            <a:pPr marL="0" indent="0">
              <a:buNone/>
            </a:pPr>
            <a:r>
              <a:rPr lang="en-US" altLang="zh-CN" smtClean="0">
                <a:solidFill>
                  <a:schemeClr val="dk1"/>
                </a:solidFill>
                <a:latin typeface="微软雅黑" panose="020B0503020204020204" charset="-122"/>
                <a:cs typeface="微软雅黑" panose="020B0503020204020204" charset="-122"/>
                <a:sym typeface="+mn-ea"/>
              </a:rPr>
              <a:t>                                                                       </a:t>
            </a:r>
            <a:r>
              <a:rPr lang="zh-CN" altLang="en-US" smtClean="0">
                <a:solidFill>
                  <a:schemeClr val="dk1"/>
                </a:solidFill>
                <a:latin typeface="微软雅黑" panose="020B0503020204020204" charset="-122"/>
                <a:cs typeface="微软雅黑" panose="020B0503020204020204" charset="-122"/>
                <a:sym typeface="+mn-ea"/>
              </a:rPr>
              <a:t>玛格定制家居</a:t>
            </a:r>
            <a:r>
              <a:rPr lang="en-US" altLang="zh-CN" smtClean="0">
                <a:solidFill>
                  <a:schemeClr val="dk1"/>
                </a:solidFill>
                <a:latin typeface="微软雅黑" panose="020B0503020204020204" charset="-122"/>
                <a:cs typeface="微软雅黑" panose="020B0503020204020204" charset="-122"/>
                <a:sym typeface="+mn-ea"/>
              </a:rPr>
              <a:t> ———— </a:t>
            </a:r>
            <a:r>
              <a:rPr lang="zh-CN" altLang="en-US">
                <a:solidFill>
                  <a:schemeClr val="dk1"/>
                </a:solidFill>
                <a:latin typeface="微软雅黑" panose="020B0503020204020204" charset="-122"/>
                <a:cs typeface="微软雅黑" panose="020B0503020204020204" charset="-122"/>
                <a:sym typeface="+mn-ea"/>
              </a:rPr>
              <a:t>从</a:t>
            </a:r>
            <a:r>
              <a:rPr lang="zh-CN" altLang="en-US" smtClean="0">
                <a:solidFill>
                  <a:schemeClr val="dk1"/>
                </a:solidFill>
                <a:latin typeface="微软雅黑" panose="020B0503020204020204" charset="-122"/>
                <a:cs typeface="微软雅黑" panose="020B0503020204020204" charset="-122"/>
                <a:sym typeface="+mn-ea"/>
              </a:rPr>
              <a:t>心开始，谱写生活的赞美诗</a:t>
            </a:r>
            <a:endParaRPr lang="zh-CN" altLang="en-US" smtClean="0">
              <a:solidFill>
                <a:schemeClr val="dk1"/>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a:p>
          <a:p>
            <a:pPr lvl="0" algn="l">
              <a:buClrTx/>
              <a:buSzTx/>
              <a:buNone/>
            </a:pPr>
            <a:endParaRPr lang="zh-CN" altLang="en-US"/>
          </a:p>
        </p:txBody>
      </p:sp>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mtClean="0"/>
              <a:t> </a:t>
            </a:r>
            <a:endParaRPr lang="zh-CN" altLang="en-US"/>
          </a:p>
        </p:txBody>
      </p:sp>
      <p:sp>
        <p:nvSpPr>
          <p:cNvPr id="3" name="副标题 2"/>
          <p:cNvSpPr>
            <a:spLocks noGrp="1"/>
          </p:cNvSpPr>
          <p:nvPr>
            <p:ph type="subTitle" idx="1"/>
          </p:nvPr>
        </p:nvSpPr>
        <p:spPr/>
        <p:txBody>
          <a:bodyPr/>
          <a:lstStyle/>
          <a:p>
            <a:r>
              <a:rPr lang="en-US" altLang="zh-CN" smtClean="0"/>
              <a:t>   </a:t>
            </a:r>
            <a:endParaRPr lang="zh-CN" altLang="en-US"/>
          </a:p>
        </p:txBody>
      </p:sp>
      <p:pic>
        <p:nvPicPr>
          <p:cNvPr id="1027" name="Picture 3" descr="C:\Users\Administrator\Desktop\EA975389AB6CF12C8659F49EBB9C79B1.jpg"/>
          <p:cNvPicPr>
            <a:picLocks noChangeAspect="1" noChangeArrowheads="1"/>
          </p:cNvPicPr>
          <p:nvPr/>
        </p:nvPicPr>
        <p:blipFill>
          <a:blip r:embed="rId1"/>
          <a:srcRect/>
          <a:stretch>
            <a:fillRect/>
          </a:stretch>
        </p:blipFill>
        <p:spPr bwMode="auto">
          <a:xfrm>
            <a:off x="1" y="-1"/>
            <a:ext cx="11522076" cy="6840539"/>
          </a:xfrm>
          <a:prstGeom prst="rect">
            <a:avLst/>
          </a:prstGeom>
          <a:noFill/>
        </p:spPr>
      </p:pic>
      <p:sp>
        <p:nvSpPr>
          <p:cNvPr id="6" name="TextBox 5"/>
          <p:cNvSpPr txBox="1"/>
          <p:nvPr/>
        </p:nvSpPr>
        <p:spPr>
          <a:xfrm>
            <a:off x="3672840" y="3996055"/>
            <a:ext cx="7324725" cy="2030095"/>
          </a:xfrm>
          <a:prstGeom prst="rect">
            <a:avLst/>
          </a:prstGeom>
          <a:noFill/>
        </p:spPr>
        <p:txBody>
          <a:bodyPr wrap="square" rtlCol="0">
            <a:spAutoFit/>
          </a:bodyPr>
          <a:lstStyle/>
          <a:p>
            <a:r>
              <a:rPr lang="zh-CN" altLang="en-US" smtClean="0">
                <a:solidFill>
                  <a:schemeClr val="bg1"/>
                </a:solidFill>
              </a:rPr>
              <a:t>玛格定制的灵感源于世界。不同时空，不同场景的设计，是将各自对生活的理解倾注在每一件产品中，把对品质对美的热情与追求，交融于此</a:t>
            </a:r>
            <a:endParaRPr lang="zh-CN" altLang="en-US" smtClean="0">
              <a:solidFill>
                <a:schemeClr val="bg1"/>
              </a:solidFill>
            </a:endParaRPr>
          </a:p>
          <a:p>
            <a:r>
              <a:rPr lang="zh-CN" altLang="en-US" smtClean="0">
                <a:solidFill>
                  <a:schemeClr val="bg1"/>
                </a:solidFill>
              </a:rPr>
              <a:t>无论是多变的风格，时尚色彩，异或精巧的细节，通过这些，我们希望将世界上美丽的景致，动人的故事，传递给每一位邂逅玛格的您。</a:t>
            </a:r>
            <a:endParaRPr lang="en-US" altLang="zh-CN" smtClean="0">
              <a:solidFill>
                <a:schemeClr val="bg1"/>
              </a:solidFill>
            </a:endParaRPr>
          </a:p>
          <a:p>
            <a:endParaRPr lang="en-US" altLang="zh-CN">
              <a:solidFill>
                <a:schemeClr val="bg1"/>
              </a:solidFill>
            </a:endParaRPr>
          </a:p>
          <a:p>
            <a:endParaRPr lang="en-US" altLang="zh-CN" smtClean="0">
              <a:solidFill>
                <a:schemeClr val="bg1"/>
              </a:solidFill>
            </a:endParaRPr>
          </a:p>
          <a:p>
            <a:r>
              <a:rPr lang="en-US" altLang="zh-CN">
                <a:solidFill>
                  <a:schemeClr val="bg1"/>
                </a:solidFill>
              </a:rPr>
              <a:t> </a:t>
            </a:r>
            <a:r>
              <a:rPr lang="en-US" altLang="zh-CN" smtClean="0">
                <a:solidFill>
                  <a:schemeClr val="bg1"/>
                </a:solidFill>
              </a:rPr>
              <a:t>                                                </a:t>
            </a:r>
            <a:r>
              <a:rPr lang="zh-CN" altLang="en-US" smtClean="0">
                <a:solidFill>
                  <a:schemeClr val="bg1"/>
                </a:solidFill>
                <a:latin typeface="微软雅黑" panose="020B0503020204020204" charset="-122"/>
                <a:cs typeface="微软雅黑" panose="020B0503020204020204" charset="-122"/>
                <a:sym typeface="+mn-ea"/>
              </a:rPr>
              <a:t>玛</a:t>
            </a:r>
            <a:r>
              <a:rPr lang="zh-CN" altLang="en-US" smtClean="0">
                <a:solidFill>
                  <a:schemeClr val="bg1"/>
                </a:solidFill>
                <a:latin typeface="微软雅黑" panose="020B0503020204020204" charset="-122"/>
                <a:cs typeface="微软雅黑" panose="020B0503020204020204" charset="-122"/>
                <a:sym typeface="+mn-ea"/>
              </a:rPr>
              <a:t>格定制家居</a:t>
            </a:r>
            <a:r>
              <a:rPr lang="en-US" altLang="zh-CN" smtClean="0">
                <a:solidFill>
                  <a:schemeClr val="bg1"/>
                </a:solidFill>
                <a:latin typeface="微软雅黑" panose="020B0503020204020204" charset="-122"/>
                <a:cs typeface="微软雅黑" panose="020B0503020204020204" charset="-122"/>
                <a:sym typeface="+mn-ea"/>
              </a:rPr>
              <a:t> ————</a:t>
            </a:r>
            <a:r>
              <a:rPr lang="en-US" altLang="zh-CN" smtClean="0">
                <a:solidFill>
                  <a:schemeClr val="bg1"/>
                </a:solidFill>
              </a:rPr>
              <a:t>   </a:t>
            </a:r>
            <a:r>
              <a:rPr lang="zh-CN" altLang="en-US" smtClean="0">
                <a:solidFill>
                  <a:schemeClr val="bg1"/>
                </a:solidFill>
              </a:rPr>
              <a:t>品质生活</a:t>
            </a:r>
            <a:r>
              <a:rPr lang="en-US" altLang="zh-CN" smtClean="0">
                <a:solidFill>
                  <a:schemeClr val="bg1"/>
                </a:solidFill>
              </a:rPr>
              <a:t>·</a:t>
            </a:r>
            <a:r>
              <a:rPr lang="zh-CN" altLang="en-US" smtClean="0">
                <a:solidFill>
                  <a:schemeClr val="bg1"/>
                </a:solidFill>
              </a:rPr>
              <a:t>从</a:t>
            </a:r>
            <a:r>
              <a:rPr lang="zh-CN" altLang="en-US" smtClean="0">
                <a:solidFill>
                  <a:schemeClr val="bg1"/>
                </a:solidFill>
              </a:rPr>
              <a:t>心</a:t>
            </a:r>
            <a:r>
              <a:rPr lang="zh-CN" altLang="en-US" smtClean="0">
                <a:solidFill>
                  <a:schemeClr val="bg1"/>
                </a:solidFill>
              </a:rPr>
              <a:t>设计</a:t>
            </a:r>
            <a:endParaRPr lang="zh-CN" altLang="en-US"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custDataLst>
              <p:tags r:id="rId2"/>
            </p:custDataLst>
          </p:nvPr>
        </p:nvSpPr>
        <p:spPr>
          <a:xfrm>
            <a:off x="576105" y="273940"/>
            <a:ext cx="10369868" cy="1140089"/>
          </a:xfr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ctr">
              <a:buClrTx/>
              <a:buSzTx/>
              <a:buFontTx/>
            </a:pPr>
            <a:r>
              <a:rPr lang="en-US" altLang="zh-CN" smtClean="0">
                <a:solidFill>
                  <a:schemeClr val="lt1"/>
                </a:solidFill>
                <a:latin typeface="汉仪旗黑-85S" charset="0"/>
                <a:cs typeface="汉仪旗黑-85S" charset="0"/>
                <a:sym typeface="+mn-ea"/>
              </a:rPr>
              <a:t>  </a:t>
            </a:r>
            <a:endParaRPr lang="en-US" altLang="zh-CN" smtClean="0">
              <a:solidFill>
                <a:schemeClr val="lt1"/>
              </a:solidFill>
              <a:latin typeface="汉仪旗黑-85S" charset="0"/>
              <a:cs typeface="汉仪旗黑-85S" charset="0"/>
              <a:sym typeface="+mn-ea"/>
            </a:endParaRPr>
          </a:p>
        </p:txBody>
      </p:sp>
      <p:sp>
        <p:nvSpPr>
          <p:cNvPr id="3" name="内容占位符 2"/>
          <p:cNvSpPr>
            <a:spLocks noGrp="1"/>
          </p:cNvSpPr>
          <p:nvPr>
            <p:ph idx="4294967295"/>
            <p:custDataLst>
              <p:tags r:id="rId3"/>
            </p:custDataLst>
          </p:nvPr>
        </p:nvSpPr>
        <p:spPr>
          <a:xfrm>
            <a:off x="576105" y="1596128"/>
            <a:ext cx="10369868" cy="4514439"/>
          </a:xfr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l">
              <a:buClrTx/>
              <a:buSzTx/>
              <a:buNone/>
            </a:pPr>
            <a:r>
              <a:rPr lang="en-US" altLang="zh-CN" smtClean="0">
                <a:solidFill>
                  <a:schemeClr val="lt1"/>
                </a:solidFill>
                <a:latin typeface="微软雅黑" panose="020B0503020204020204" charset="-122"/>
                <a:ea typeface="微软雅黑" panose="020B0503020204020204" charset="-122"/>
                <a:sym typeface="+mn-ea"/>
              </a:rPr>
              <a:t>  </a:t>
            </a:r>
            <a:endParaRPr lang="en-US" altLang="zh-CN" smtClean="0">
              <a:solidFill>
                <a:schemeClr val="lt1"/>
              </a:solidFill>
              <a:latin typeface="微软雅黑" panose="020B0503020204020204" charset="-122"/>
              <a:ea typeface="微软雅黑" panose="020B0503020204020204" charset="-122"/>
              <a:sym typeface="+mn-ea"/>
            </a:endParaRPr>
          </a:p>
        </p:txBody>
      </p:sp>
      <p:pic>
        <p:nvPicPr>
          <p:cNvPr id="19460" name="Picture 4" descr="C:\Users\Administrator\Documents\Tencent Files\944635080\Image\C2C\453999EFEC15043509B33EE4887302FC.jpg"/>
          <p:cNvPicPr>
            <a:picLocks noChangeAspect="1" noChangeArrowheads="1"/>
          </p:cNvPicPr>
          <p:nvPr/>
        </p:nvPicPr>
        <p:blipFill>
          <a:blip r:embed="rId4"/>
          <a:srcRect/>
          <a:stretch>
            <a:fillRect/>
          </a:stretch>
        </p:blipFill>
        <p:spPr bwMode="auto">
          <a:xfrm>
            <a:off x="0" y="0"/>
            <a:ext cx="11522075" cy="6840538"/>
          </a:xfrm>
          <a:prstGeom prst="rect">
            <a:avLst/>
          </a:prstGeom>
          <a:noFill/>
        </p:spPr>
      </p:pic>
      <p:pic>
        <p:nvPicPr>
          <p:cNvPr id="8" name="图片 7" descr="屏幕截图 2021-10-21 205455"/>
          <p:cNvPicPr>
            <a:picLocks noChangeAspect="1"/>
          </p:cNvPicPr>
          <p:nvPr/>
        </p:nvPicPr>
        <p:blipFill>
          <a:blip r:embed="rId5"/>
          <a:stretch>
            <a:fillRect/>
          </a:stretch>
        </p:blipFill>
        <p:spPr>
          <a:xfrm>
            <a:off x="720090" y="0"/>
            <a:ext cx="3065145" cy="5074285"/>
          </a:xfrm>
          <a:prstGeom prst="rect">
            <a:avLst/>
          </a:prstGeom>
        </p:spPr>
      </p:pic>
      <p:pic>
        <p:nvPicPr>
          <p:cNvPr id="5" name="图片 4" descr="屏幕截图 2021-10-21 204940"/>
          <p:cNvPicPr>
            <a:picLocks noChangeAspect="1"/>
          </p:cNvPicPr>
          <p:nvPr/>
        </p:nvPicPr>
        <p:blipFill>
          <a:blip r:embed="rId6"/>
          <a:stretch>
            <a:fillRect/>
          </a:stretch>
        </p:blipFill>
        <p:spPr>
          <a:xfrm>
            <a:off x="1440815" y="273685"/>
            <a:ext cx="1569720" cy="838835"/>
          </a:xfrm>
          <a:prstGeom prst="rect">
            <a:avLst/>
          </a:prstGeom>
        </p:spPr>
      </p:pic>
      <p:sp>
        <p:nvSpPr>
          <p:cNvPr id="9" name="文本框 8"/>
          <p:cNvSpPr txBox="1"/>
          <p:nvPr/>
        </p:nvSpPr>
        <p:spPr>
          <a:xfrm>
            <a:off x="864235" y="1764030"/>
            <a:ext cx="2794000" cy="2891790"/>
          </a:xfrm>
          <a:prstGeom prst="rect">
            <a:avLst/>
          </a:prstGeom>
          <a:noFill/>
        </p:spPr>
        <p:txBody>
          <a:bodyPr wrap="square" rtlCol="0">
            <a:spAutoFit/>
          </a:bodyPr>
          <a:lstStyle/>
          <a:p>
            <a:r>
              <a:rPr lang="zh-CN" altLang="en-US" sz="1400" smtClean="0">
                <a:solidFill>
                  <a:schemeClr val="bg1"/>
                </a:solidFill>
                <a:latin typeface="微软雅黑" panose="020B0503020204020204" charset="-122"/>
                <a:ea typeface="微软雅黑" panose="020B0503020204020204" charset="-122"/>
                <a:cs typeface="微软雅黑" panose="020B0503020204020204" charset="-122"/>
                <a:sym typeface="+mn-ea"/>
              </a:rPr>
              <a:t>定制家居成立于</a:t>
            </a:r>
            <a:r>
              <a:rPr lang="en-US" altLang="zh-CN" sz="1400" smtClean="0">
                <a:solidFill>
                  <a:schemeClr val="bg1"/>
                </a:solidFill>
                <a:latin typeface="微软雅黑" panose="020B0503020204020204" charset="-122"/>
                <a:ea typeface="微软雅黑" panose="020B0503020204020204" charset="-122"/>
                <a:cs typeface="微软雅黑" panose="020B0503020204020204" charset="-122"/>
                <a:sym typeface="+mn-ea"/>
              </a:rPr>
              <a:t>2004</a:t>
            </a:r>
            <a:r>
              <a:rPr lang="zh-CN" altLang="en-US" sz="1400" smtClean="0">
                <a:solidFill>
                  <a:schemeClr val="bg1"/>
                </a:solidFill>
                <a:latin typeface="微软雅黑" panose="020B0503020204020204" charset="-122"/>
                <a:ea typeface="微软雅黑" panose="020B0503020204020204" charset="-122"/>
                <a:cs typeface="微软雅黑" panose="020B0503020204020204" charset="-122"/>
                <a:sym typeface="+mn-ea"/>
              </a:rPr>
              <a:t>年，</a:t>
            </a:r>
            <a:r>
              <a:rPr lang="en-US" altLang="zh-CN" sz="1400" smtClean="0">
                <a:solidFill>
                  <a:schemeClr val="bg1"/>
                </a:solidFill>
                <a:latin typeface="微软雅黑" panose="020B0503020204020204" charset="-122"/>
                <a:ea typeface="微软雅黑" panose="020B0503020204020204" charset="-122"/>
                <a:cs typeface="微软雅黑" panose="020B0503020204020204" charset="-122"/>
                <a:sym typeface="+mn-ea"/>
              </a:rPr>
              <a:t>18</a:t>
            </a:r>
            <a:r>
              <a:rPr lang="zh-CN" altLang="en-US" sz="1400" smtClean="0">
                <a:solidFill>
                  <a:schemeClr val="bg1"/>
                </a:solidFill>
                <a:latin typeface="微软雅黑" panose="020B0503020204020204" charset="-122"/>
                <a:ea typeface="微软雅黑" panose="020B0503020204020204" charset="-122"/>
                <a:cs typeface="微软雅黑" panose="020B0503020204020204" charset="-122"/>
                <a:sym typeface="+mn-ea"/>
              </a:rPr>
              <a:t>年专注于高端全屋定制。</a:t>
            </a:r>
            <a:endParaRPr lang="zh-CN" altLang="en-US" sz="140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lang="en-US" altLang="zh-CN" sz="1400" smtClean="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1400">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sz="1400" smtClean="0">
                <a:solidFill>
                  <a:schemeClr val="bg1"/>
                </a:solidFill>
                <a:latin typeface="微软雅黑" panose="020B0503020204020204" charset="-122"/>
                <a:ea typeface="微软雅黑" panose="020B0503020204020204" charset="-122"/>
                <a:cs typeface="微软雅黑" panose="020B0503020204020204" charset="-122"/>
                <a:sym typeface="+mn-ea"/>
              </a:rPr>
              <a:t>玛格秉承“专业专注，持之以恒，谦卑勤奋，开拓创新”的价值观，以“引领传播家居文化，专业定制品质生活”为使命以“成就客户价值，铸就团队幸福，打造中国定制家居领导品牌”为企业愿景，致力为中国中高端住宅用户提供专业化的全屋定制家居解决方案与服务。</a:t>
            </a:r>
            <a:endParaRPr lang="zh-CN" altLang="en-US" sz="140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7304335" y="332554"/>
            <a:ext cx="2542340" cy="726131"/>
          </a:xfrm>
          <a:prstGeom prst="rect">
            <a:avLst/>
          </a:prstGeom>
          <a:noFill/>
        </p:spPr>
        <p:txBody>
          <a:bodyPr wrap="square" rtlCol="0" anchor="ctr" anchorCtr="0">
            <a:normAutofit fontScale="80000" lnSpcReduction="10000"/>
          </a:bodyPr>
          <a:lstStyle/>
          <a:p>
            <a:pPr algn="r"/>
            <a:r>
              <a:rPr lang="en-US" altLang="zh-CN" sz="4160">
                <a:solidFill>
                  <a:schemeClr val="bg1"/>
                </a:solidFill>
                <a:uFillTx/>
                <a:latin typeface="Arial" panose="020B0604020202020204" pitchFamily="34" charset="0"/>
                <a:ea typeface="微软雅黑" panose="020B0503020204020204" charset="-122"/>
              </a:rPr>
              <a:t>CONTENTS</a:t>
            </a:r>
            <a:endParaRPr lang="en-US" altLang="zh-CN" sz="4160">
              <a:solidFill>
                <a:schemeClr val="bg1"/>
              </a:solidFill>
              <a:uFillTx/>
              <a:latin typeface="Arial" panose="020B0604020202020204" pitchFamily="34" charset="0"/>
              <a:ea typeface="微软雅黑" panose="020B0503020204020204" charset="-122"/>
            </a:endParaRPr>
          </a:p>
        </p:txBody>
      </p:sp>
      <p:sp>
        <p:nvSpPr>
          <p:cNvPr id="10" name="文本框 9"/>
          <p:cNvSpPr txBox="1"/>
          <p:nvPr>
            <p:custDataLst>
              <p:tags r:id="rId2"/>
            </p:custDataLst>
          </p:nvPr>
        </p:nvSpPr>
        <p:spPr>
          <a:xfrm>
            <a:off x="2781501" y="2546953"/>
            <a:ext cx="2477246" cy="435078"/>
          </a:xfrm>
          <a:prstGeom prst="rect">
            <a:avLst/>
          </a:prstGeom>
          <a:noFill/>
        </p:spPr>
        <p:txBody>
          <a:bodyPr wrap="square" rtlCol="0" anchor="ctr" anchorCtr="0">
            <a:normAutofit/>
          </a:bodyPr>
          <a:lstStyle/>
          <a:p>
            <a:pPr algn="ctr"/>
            <a:r>
              <a:rPr lang="zh-CN" altLang="en-US" sz="2000" b="1" smtClean="0">
                <a:solidFill>
                  <a:schemeClr val="dk1"/>
                </a:solidFill>
                <a:latin typeface="微软雅黑" panose="020B0503020204020204" charset="-122"/>
                <a:ea typeface="微软雅黑" panose="020B0503020204020204" charset="-122"/>
                <a:sym typeface="+mn-ea"/>
              </a:rPr>
              <a:t>定</a:t>
            </a:r>
            <a:r>
              <a:rPr lang="zh-CN" altLang="en-US" sz="2000" b="1" smtClean="0">
                <a:solidFill>
                  <a:schemeClr val="dk1"/>
                </a:solidFill>
                <a:latin typeface="微软雅黑" panose="020B0503020204020204" charset="-122"/>
                <a:ea typeface="微软雅黑" panose="020B0503020204020204" charset="-122"/>
                <a:sym typeface="+mn-ea"/>
              </a:rPr>
              <a:t>制</a:t>
            </a:r>
            <a:r>
              <a:rPr lang="zh-CN" altLang="en-US" sz="2000" b="1" smtClean="0">
                <a:solidFill>
                  <a:schemeClr val="dk1"/>
                </a:solidFill>
                <a:latin typeface="微软雅黑" panose="020B0503020204020204" charset="-122"/>
                <a:ea typeface="微软雅黑" panose="020B0503020204020204" charset="-122"/>
                <a:sym typeface="+mn-ea"/>
              </a:rPr>
              <a:t>柜子</a:t>
            </a:r>
            <a:endParaRPr lang="zh-CN" altLang="en-US" sz="200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11" name="淘宝店chenying0907 18"/>
          <p:cNvSpPr txBox="1"/>
          <p:nvPr>
            <p:custDataLst>
              <p:tags r:id="rId3"/>
            </p:custDataLst>
          </p:nvPr>
        </p:nvSpPr>
        <p:spPr>
          <a:xfrm>
            <a:off x="3293393" y="2098158"/>
            <a:ext cx="1454062" cy="435078"/>
          </a:xfrm>
          <a:prstGeom prst="rect">
            <a:avLst/>
          </a:prstGeom>
          <a:noFill/>
        </p:spPr>
        <p:txBody>
          <a:bodyPr wrap="square" rtlCol="0" anchor="ctr" anchorCtr="0">
            <a:noAutofit/>
          </a:bodyPr>
          <a:lstStyle/>
          <a:p>
            <a:pPr algn="ctr"/>
            <a:r>
              <a:rPr lang="en-US" altLang="zh-CN" sz="4160" b="1" kern="100" dirty="0">
                <a:solidFill>
                  <a:schemeClr val="accent1"/>
                </a:solidFill>
                <a:uFillTx/>
                <a:latin typeface="Arial" panose="020B0604020202020204" pitchFamily="34" charset="0"/>
                <a:ea typeface="微软雅黑" panose="020B0503020204020204" charset="-122"/>
              </a:rPr>
              <a:t>01</a:t>
            </a:r>
            <a:endParaRPr lang="en-US" altLang="zh-CN" sz="4160" b="1" kern="100" dirty="0">
              <a:solidFill>
                <a:schemeClr val="accent1"/>
              </a:solidFill>
              <a:uFillTx/>
              <a:latin typeface="Arial" panose="020B0604020202020204" pitchFamily="34" charset="0"/>
              <a:ea typeface="微软雅黑" panose="020B0503020204020204" charset="-122"/>
            </a:endParaRPr>
          </a:p>
        </p:txBody>
      </p:sp>
      <p:sp>
        <p:nvSpPr>
          <p:cNvPr id="14" name="文本框 13"/>
          <p:cNvSpPr txBox="1"/>
          <p:nvPr>
            <p:custDataLst>
              <p:tags r:id="rId4"/>
            </p:custDataLst>
          </p:nvPr>
        </p:nvSpPr>
        <p:spPr>
          <a:xfrm>
            <a:off x="6265728" y="2546953"/>
            <a:ext cx="2477246" cy="435078"/>
          </a:xfrm>
          <a:prstGeom prst="rect">
            <a:avLst/>
          </a:prstGeom>
          <a:noFill/>
        </p:spPr>
        <p:txBody>
          <a:bodyPr wrap="square" rtlCol="0" anchor="ctr" anchorCtr="0">
            <a:normAutofit fontScale="97500"/>
          </a:bodyPr>
          <a:lstStyle/>
          <a:p>
            <a:pPr algn="ctr"/>
            <a:r>
              <a:rPr lang="zh-CN" altLang="en-US" sz="2270" b="1" smtClean="0">
                <a:solidFill>
                  <a:schemeClr val="dk1"/>
                </a:solidFill>
                <a:latin typeface="微软雅黑" panose="020B0503020204020204" charset="-122"/>
                <a:ea typeface="微软雅黑" panose="020B0503020204020204" charset="-122"/>
                <a:sym typeface="+mn-ea"/>
              </a:rPr>
              <a:t>厨房系统</a:t>
            </a:r>
            <a:endParaRPr lang="zh-CN" altLang="en-US" sz="2270">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15" name="淘宝店chenying0907 18"/>
          <p:cNvSpPr txBox="1"/>
          <p:nvPr>
            <p:custDataLst>
              <p:tags r:id="rId5"/>
            </p:custDataLst>
          </p:nvPr>
        </p:nvSpPr>
        <p:spPr>
          <a:xfrm>
            <a:off x="6777020" y="2098158"/>
            <a:ext cx="1454062" cy="435078"/>
          </a:xfrm>
          <a:prstGeom prst="rect">
            <a:avLst/>
          </a:prstGeom>
          <a:noFill/>
        </p:spPr>
        <p:txBody>
          <a:bodyPr wrap="square" rtlCol="0" anchor="ctr" anchorCtr="0">
            <a:noAutofit/>
          </a:bodyPr>
          <a:lstStyle/>
          <a:p>
            <a:pPr algn="ctr"/>
            <a:r>
              <a:rPr lang="en-US" altLang="zh-CN" sz="4160" b="1" kern="100" dirty="0">
                <a:solidFill>
                  <a:schemeClr val="accent1"/>
                </a:solidFill>
                <a:uFillTx/>
                <a:latin typeface="Arial" panose="020B0604020202020204" pitchFamily="34" charset="0"/>
                <a:ea typeface="微软雅黑" panose="020B0503020204020204" charset="-122"/>
              </a:rPr>
              <a:t>02</a:t>
            </a:r>
            <a:endParaRPr lang="en-US" altLang="zh-CN" sz="4160" b="1" kern="100" dirty="0">
              <a:solidFill>
                <a:schemeClr val="accent1"/>
              </a:solidFill>
              <a:uFillTx/>
              <a:latin typeface="Arial" panose="020B0604020202020204" pitchFamily="34" charset="0"/>
              <a:ea typeface="微软雅黑" panose="020B0503020204020204" charset="-122"/>
            </a:endParaRPr>
          </a:p>
        </p:txBody>
      </p:sp>
      <p:sp>
        <p:nvSpPr>
          <p:cNvPr id="16" name="文本框 15"/>
          <p:cNvSpPr txBox="1"/>
          <p:nvPr>
            <p:custDataLst>
              <p:tags r:id="rId6"/>
            </p:custDataLst>
          </p:nvPr>
        </p:nvSpPr>
        <p:spPr>
          <a:xfrm>
            <a:off x="2781501" y="3780175"/>
            <a:ext cx="2477246" cy="435078"/>
          </a:xfrm>
          <a:prstGeom prst="rect">
            <a:avLst/>
          </a:prstGeom>
          <a:noFill/>
        </p:spPr>
        <p:txBody>
          <a:bodyPr wrap="square" rtlCol="0" anchor="ctr" anchorCtr="0">
            <a:normAutofit fontScale="95000"/>
          </a:bodyPr>
          <a:lstStyle/>
          <a:p>
            <a:pPr algn="ctr"/>
            <a:r>
              <a:rPr lang="zh-CN" altLang="en-US" sz="2270" b="1">
                <a:solidFill>
                  <a:schemeClr val="tx1">
                    <a:lumMod val="85000"/>
                    <a:lumOff val="15000"/>
                  </a:schemeClr>
                </a:solidFill>
                <a:uFillTx/>
                <a:latin typeface="Arial" panose="020B0604020202020204" pitchFamily="34" charset="0"/>
                <a:ea typeface="微软雅黑" panose="020B0503020204020204" charset="-122"/>
                <a:sym typeface="+mn-ea"/>
              </a:rPr>
              <a:t>木门系统</a:t>
            </a:r>
            <a:endParaRPr lang="zh-CN" altLang="en-US" sz="2270" b="1">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17" name="淘宝店chenying0907 18"/>
          <p:cNvSpPr txBox="1"/>
          <p:nvPr>
            <p:custDataLst>
              <p:tags r:id="rId7"/>
            </p:custDataLst>
          </p:nvPr>
        </p:nvSpPr>
        <p:spPr>
          <a:xfrm>
            <a:off x="3293393" y="3330780"/>
            <a:ext cx="1454062" cy="435078"/>
          </a:xfrm>
          <a:prstGeom prst="rect">
            <a:avLst/>
          </a:prstGeom>
          <a:noFill/>
        </p:spPr>
        <p:txBody>
          <a:bodyPr wrap="square" rtlCol="0" anchor="ctr" anchorCtr="0">
            <a:noAutofit/>
          </a:bodyPr>
          <a:lstStyle/>
          <a:p>
            <a:pPr algn="ctr"/>
            <a:r>
              <a:rPr lang="en-US" altLang="zh-CN" sz="4160" b="1" kern="100" dirty="0">
                <a:solidFill>
                  <a:schemeClr val="accent1"/>
                </a:solidFill>
                <a:uFillTx/>
                <a:latin typeface="Arial" panose="020B0604020202020204" pitchFamily="34" charset="0"/>
                <a:ea typeface="微软雅黑" panose="020B0503020204020204" charset="-122"/>
              </a:rPr>
              <a:t>03</a:t>
            </a:r>
            <a:endParaRPr lang="en-US" altLang="zh-CN" sz="4160" b="1" kern="100" dirty="0">
              <a:solidFill>
                <a:schemeClr val="accent1"/>
              </a:solidFill>
              <a:uFillTx/>
              <a:latin typeface="Arial" panose="020B0604020202020204" pitchFamily="34" charset="0"/>
              <a:ea typeface="微软雅黑" panose="020B0503020204020204" charset="-122"/>
            </a:endParaRPr>
          </a:p>
        </p:txBody>
      </p:sp>
      <p:sp>
        <p:nvSpPr>
          <p:cNvPr id="18" name="文本框 17"/>
          <p:cNvSpPr txBox="1"/>
          <p:nvPr>
            <p:custDataLst>
              <p:tags r:id="rId8"/>
            </p:custDataLst>
          </p:nvPr>
        </p:nvSpPr>
        <p:spPr>
          <a:xfrm>
            <a:off x="6265728" y="3780175"/>
            <a:ext cx="2477246" cy="435078"/>
          </a:xfrm>
          <a:prstGeom prst="rect">
            <a:avLst/>
          </a:prstGeom>
          <a:noFill/>
        </p:spPr>
        <p:txBody>
          <a:bodyPr wrap="square" rtlCol="0" anchor="ctr" anchorCtr="0">
            <a:normAutofit fontScale="95000"/>
          </a:bodyPr>
          <a:lstStyle/>
          <a:p>
            <a:pPr algn="ctr"/>
            <a:r>
              <a:rPr lang="zh-CN" altLang="en-US" sz="2270" b="1">
                <a:solidFill>
                  <a:schemeClr val="tx1">
                    <a:lumMod val="85000"/>
                    <a:lumOff val="15000"/>
                  </a:schemeClr>
                </a:solidFill>
                <a:uFillTx/>
                <a:latin typeface="Arial" panose="020B0604020202020204" pitchFamily="34" charset="0"/>
                <a:ea typeface="微软雅黑" panose="020B0503020204020204" charset="-122"/>
                <a:sym typeface="+mn-ea"/>
              </a:rPr>
              <a:t>护墙系统</a:t>
            </a:r>
            <a:endParaRPr lang="zh-CN" altLang="en-US" sz="2270" b="1">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19" name="淘宝店chenying0907 18"/>
          <p:cNvSpPr txBox="1"/>
          <p:nvPr>
            <p:custDataLst>
              <p:tags r:id="rId9"/>
            </p:custDataLst>
          </p:nvPr>
        </p:nvSpPr>
        <p:spPr>
          <a:xfrm>
            <a:off x="6777020" y="3330780"/>
            <a:ext cx="1454062" cy="435078"/>
          </a:xfrm>
          <a:prstGeom prst="rect">
            <a:avLst/>
          </a:prstGeom>
          <a:noFill/>
        </p:spPr>
        <p:txBody>
          <a:bodyPr wrap="square" rtlCol="0" anchor="ctr" anchorCtr="0">
            <a:noAutofit/>
          </a:bodyPr>
          <a:lstStyle/>
          <a:p>
            <a:pPr algn="ctr"/>
            <a:r>
              <a:rPr lang="en-US" altLang="zh-CN" sz="4160" b="1" kern="100" dirty="0">
                <a:solidFill>
                  <a:schemeClr val="accent1"/>
                </a:solidFill>
                <a:uFillTx/>
                <a:latin typeface="Arial" panose="020B0604020202020204" pitchFamily="34" charset="0"/>
                <a:ea typeface="微软雅黑" panose="020B0503020204020204" charset="-122"/>
              </a:rPr>
              <a:t>04</a:t>
            </a:r>
            <a:endParaRPr lang="en-US" altLang="zh-CN" sz="4160" b="1" kern="100" dirty="0">
              <a:solidFill>
                <a:schemeClr val="accent1"/>
              </a:solidFill>
              <a:uFillTx/>
              <a:latin typeface="Arial" panose="020B0604020202020204" pitchFamily="34" charset="0"/>
              <a:ea typeface="微软雅黑" panose="020B0503020204020204" charset="-122"/>
            </a:endParaRPr>
          </a:p>
        </p:txBody>
      </p:sp>
      <p:sp>
        <p:nvSpPr>
          <p:cNvPr id="2" name="文本框 1"/>
          <p:cNvSpPr txBox="1"/>
          <p:nvPr>
            <p:custDataLst>
              <p:tags r:id="rId10"/>
            </p:custDataLst>
          </p:nvPr>
        </p:nvSpPr>
        <p:spPr>
          <a:xfrm>
            <a:off x="2779100" y="5013397"/>
            <a:ext cx="2477246" cy="435078"/>
          </a:xfrm>
          <a:prstGeom prst="rect">
            <a:avLst/>
          </a:prstGeom>
          <a:noFill/>
        </p:spPr>
        <p:txBody>
          <a:bodyPr wrap="square" rtlCol="0" anchor="ctr" anchorCtr="0">
            <a:normAutofit fontScale="95000"/>
          </a:bodyPr>
          <a:lstStyle/>
          <a:p>
            <a:pPr algn="ctr"/>
            <a:r>
              <a:rPr lang="zh-CN" altLang="en-US" sz="2270" b="1" smtClean="0">
                <a:solidFill>
                  <a:schemeClr val="tx1">
                    <a:lumMod val="85000"/>
                    <a:lumOff val="15000"/>
                  </a:schemeClr>
                </a:solidFill>
                <a:latin typeface="Arial" panose="020B0604020202020204" pitchFamily="34" charset="0"/>
                <a:ea typeface="微软雅黑" panose="020B0503020204020204" charset="-122"/>
                <a:sym typeface="+mn-ea"/>
              </a:rPr>
              <a:t>电视背景</a:t>
            </a:r>
            <a:endParaRPr lang="zh-CN" altLang="en-US" sz="2270" b="1">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3" name="淘宝店chenying0907 18"/>
          <p:cNvSpPr txBox="1"/>
          <p:nvPr>
            <p:custDataLst>
              <p:tags r:id="rId11"/>
            </p:custDataLst>
          </p:nvPr>
        </p:nvSpPr>
        <p:spPr>
          <a:xfrm>
            <a:off x="3290993" y="4564002"/>
            <a:ext cx="1454062" cy="435078"/>
          </a:xfrm>
          <a:prstGeom prst="rect">
            <a:avLst/>
          </a:prstGeom>
          <a:noFill/>
        </p:spPr>
        <p:txBody>
          <a:bodyPr wrap="square" rtlCol="0" anchor="ctr" anchorCtr="0">
            <a:noAutofit/>
          </a:bodyPr>
          <a:lstStyle/>
          <a:p>
            <a:pPr algn="ctr"/>
            <a:r>
              <a:rPr lang="en-US" altLang="zh-CN" sz="4160" b="1" kern="100" dirty="0">
                <a:solidFill>
                  <a:schemeClr val="accent1"/>
                </a:solidFill>
                <a:uFillTx/>
                <a:latin typeface="Arial" panose="020B0604020202020204" pitchFamily="34" charset="0"/>
                <a:ea typeface="微软雅黑" panose="020B0503020204020204" charset="-122"/>
              </a:rPr>
              <a:t>05</a:t>
            </a:r>
            <a:endParaRPr lang="en-US" altLang="zh-CN" sz="4160" b="1" kern="100" dirty="0">
              <a:solidFill>
                <a:schemeClr val="accent1"/>
              </a:solidFill>
              <a:uFillTx/>
              <a:latin typeface="Arial" panose="020B0604020202020204" pitchFamily="34" charset="0"/>
              <a:ea typeface="微软雅黑" panose="020B0503020204020204" charset="-122"/>
            </a:endParaRPr>
          </a:p>
        </p:txBody>
      </p:sp>
      <p:sp>
        <p:nvSpPr>
          <p:cNvPr id="4" name="文本框 3"/>
          <p:cNvSpPr txBox="1"/>
          <p:nvPr>
            <p:custDataLst>
              <p:tags r:id="rId12"/>
            </p:custDataLst>
          </p:nvPr>
        </p:nvSpPr>
        <p:spPr>
          <a:xfrm>
            <a:off x="6263328" y="5013397"/>
            <a:ext cx="2477246" cy="435078"/>
          </a:xfrm>
          <a:prstGeom prst="rect">
            <a:avLst/>
          </a:prstGeom>
          <a:noFill/>
        </p:spPr>
        <p:txBody>
          <a:bodyPr wrap="square" rtlCol="0" anchor="ctr" anchorCtr="0">
            <a:normAutofit fontScale="95000"/>
          </a:bodyPr>
          <a:lstStyle/>
          <a:p>
            <a:pPr algn="ctr"/>
            <a:r>
              <a:rPr lang="zh-CN" altLang="en-US" sz="2270" b="1">
                <a:solidFill>
                  <a:schemeClr val="tx1">
                    <a:lumMod val="85000"/>
                    <a:lumOff val="15000"/>
                  </a:schemeClr>
                </a:solidFill>
                <a:uFillTx/>
                <a:latin typeface="Arial" panose="020B0604020202020204" pitchFamily="34" charset="0"/>
                <a:ea typeface="微软雅黑" panose="020B0503020204020204" charset="-122"/>
                <a:sym typeface="+mn-ea"/>
              </a:rPr>
              <a:t>配</a:t>
            </a:r>
            <a:r>
              <a:rPr lang="zh-CN" altLang="en-US" sz="2270" b="1" smtClean="0">
                <a:solidFill>
                  <a:schemeClr val="tx1">
                    <a:lumMod val="85000"/>
                    <a:lumOff val="15000"/>
                  </a:schemeClr>
                </a:solidFill>
                <a:uFillTx/>
                <a:latin typeface="Arial" panose="020B0604020202020204" pitchFamily="34" charset="0"/>
                <a:ea typeface="微软雅黑" panose="020B0503020204020204" charset="-122"/>
                <a:sym typeface="+mn-ea"/>
              </a:rPr>
              <a:t>套家具</a:t>
            </a:r>
            <a:endParaRPr lang="zh-CN" altLang="en-US" sz="2270" b="1">
              <a:solidFill>
                <a:schemeClr val="tx1">
                  <a:lumMod val="85000"/>
                  <a:lumOff val="15000"/>
                </a:schemeClr>
              </a:solidFill>
              <a:uFillTx/>
              <a:latin typeface="Arial" panose="020B0604020202020204" pitchFamily="34" charset="0"/>
              <a:ea typeface="微软雅黑" panose="020B0503020204020204" charset="-122"/>
              <a:sym typeface="+mn-ea"/>
            </a:endParaRPr>
          </a:p>
        </p:txBody>
      </p:sp>
      <p:sp>
        <p:nvSpPr>
          <p:cNvPr id="5" name="淘宝店chenying0907 18"/>
          <p:cNvSpPr txBox="1"/>
          <p:nvPr>
            <p:custDataLst>
              <p:tags r:id="rId13"/>
            </p:custDataLst>
          </p:nvPr>
        </p:nvSpPr>
        <p:spPr>
          <a:xfrm>
            <a:off x="6774620" y="4564002"/>
            <a:ext cx="1454062" cy="435078"/>
          </a:xfrm>
          <a:prstGeom prst="rect">
            <a:avLst/>
          </a:prstGeom>
          <a:noFill/>
        </p:spPr>
        <p:txBody>
          <a:bodyPr wrap="square" rtlCol="0" anchor="ctr" anchorCtr="0">
            <a:noAutofit/>
          </a:bodyPr>
          <a:lstStyle/>
          <a:p>
            <a:pPr algn="ctr"/>
            <a:r>
              <a:rPr lang="en-US" altLang="zh-CN" sz="4160" b="1" kern="100" dirty="0">
                <a:solidFill>
                  <a:schemeClr val="accent1"/>
                </a:solidFill>
                <a:uFillTx/>
                <a:latin typeface="Arial" panose="020B0604020202020204" pitchFamily="34" charset="0"/>
                <a:ea typeface="微软雅黑" panose="020B0503020204020204" charset="-122"/>
              </a:rPr>
              <a:t>06</a:t>
            </a:r>
            <a:endParaRPr lang="en-US" altLang="zh-CN" sz="4160" b="1" kern="100" dirty="0">
              <a:solidFill>
                <a:schemeClr val="accent1"/>
              </a:solidFill>
              <a:uFillTx/>
              <a:latin typeface="Arial" panose="020B0604020202020204" pitchFamily="34" charset="0"/>
              <a:ea typeface="微软雅黑" panose="020B0503020204020204" charset="-122"/>
            </a:endParaRPr>
          </a:p>
        </p:txBody>
      </p:sp>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689125" y="453301"/>
            <a:ext cx="492689" cy="405073"/>
            <a:chOff x="383382" y="4958557"/>
            <a:chExt cx="521493" cy="428627"/>
          </a:xfrm>
        </p:grpSpPr>
        <p:cxnSp>
          <p:nvCxnSpPr>
            <p:cNvPr id="2" name="直接连接符 1"/>
            <p:cNvCxnSpPr/>
            <p:nvPr>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p:custDataLst>
              <p:tags r:id="rId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solidFill>
                <a:schemeClr val="lt1"/>
              </a:solidFill>
              <a:latin typeface="微软雅黑" panose="020B0503020204020204" charset="-122"/>
              <a:ea typeface="微软雅黑" panose="020B0503020204020204" charset="-122"/>
            </a:endParaRPr>
          </a:p>
        </p:txBody>
      </p:sp>
      <p:pic>
        <p:nvPicPr>
          <p:cNvPr id="1026" name="Picture 2" descr="C:\Users\Administrator\Desktop\AF34E5FDBCEBC8DC1FA77001B18C5774.jpg"/>
          <p:cNvPicPr>
            <a:picLocks noChangeAspect="1" noChangeArrowheads="1"/>
          </p:cNvPicPr>
          <p:nvPr/>
        </p:nvPicPr>
        <p:blipFill>
          <a:blip r:embed="rId6"/>
          <a:srcRect/>
          <a:stretch>
            <a:fillRect/>
          </a:stretch>
        </p:blipFill>
        <p:spPr bwMode="auto">
          <a:xfrm>
            <a:off x="331749" y="205559"/>
            <a:ext cx="3071834" cy="4095778"/>
          </a:xfrm>
          <a:prstGeom prst="rect">
            <a:avLst/>
          </a:prstGeom>
          <a:noFill/>
          <a:effectLst>
            <a:softEdge rad="31750"/>
          </a:effectLst>
        </p:spPr>
      </p:pic>
      <p:pic>
        <p:nvPicPr>
          <p:cNvPr id="1027" name="Picture 3" descr="C:\Users\Administrator\Desktop\DE829CCC2CE7D739F13626FCF3E3A990.jpg"/>
          <p:cNvPicPr>
            <a:picLocks noChangeAspect="1" noChangeArrowheads="1"/>
          </p:cNvPicPr>
          <p:nvPr/>
        </p:nvPicPr>
        <p:blipFill>
          <a:blip r:embed="rId7"/>
          <a:srcRect/>
          <a:stretch>
            <a:fillRect/>
          </a:stretch>
        </p:blipFill>
        <p:spPr bwMode="auto">
          <a:xfrm>
            <a:off x="3689350" y="205740"/>
            <a:ext cx="3061970" cy="4083050"/>
          </a:xfrm>
          <a:prstGeom prst="rect">
            <a:avLst/>
          </a:prstGeom>
          <a:noFill/>
          <a:effectLst>
            <a:softEdge rad="31750"/>
          </a:effectLst>
        </p:spPr>
      </p:pic>
      <p:pic>
        <p:nvPicPr>
          <p:cNvPr id="1028" name="Picture 4" descr="C:\Users\Administrator\Desktop\D15C63A19EFC223DBE2FF99AEFBE6508.jpg"/>
          <p:cNvPicPr>
            <a:picLocks noChangeAspect="1" noChangeArrowheads="1"/>
          </p:cNvPicPr>
          <p:nvPr/>
        </p:nvPicPr>
        <p:blipFill>
          <a:blip r:embed="rId8"/>
          <a:srcRect/>
          <a:stretch>
            <a:fillRect/>
          </a:stretch>
        </p:blipFill>
        <p:spPr bwMode="auto">
          <a:xfrm>
            <a:off x="6840855" y="1979930"/>
            <a:ext cx="4577715" cy="4450715"/>
          </a:xfrm>
          <a:prstGeom prst="rect">
            <a:avLst/>
          </a:prstGeom>
          <a:noFill/>
          <a:effectLst>
            <a:softEdge rad="31750"/>
          </a:effectLst>
        </p:spPr>
      </p:pic>
      <p:sp>
        <p:nvSpPr>
          <p:cNvPr id="13" name="TextBox 12"/>
          <p:cNvSpPr txBox="1"/>
          <p:nvPr/>
        </p:nvSpPr>
        <p:spPr>
          <a:xfrm>
            <a:off x="360324" y="4644557"/>
            <a:ext cx="6072230" cy="2031325"/>
          </a:xfrm>
          <a:prstGeom prst="rect">
            <a:avLst/>
          </a:prstGeom>
          <a:noFill/>
        </p:spPr>
        <p:txBody>
          <a:bodyPr wrap="square" rtlCol="0">
            <a:spAutoFit/>
          </a:bodyPr>
          <a:lstStyle/>
          <a:p>
            <a:r>
              <a:rPr lang="en-US" altLang="zh-CN" smtClean="0"/>
              <a:t>1.</a:t>
            </a:r>
            <a:r>
              <a:rPr lang="zh-CN" altLang="en-US" smtClean="0"/>
              <a:t>充分利用空间，让卧室显得精致而温馨</a:t>
            </a:r>
            <a:endParaRPr lang="en-US" altLang="zh-CN" smtClean="0"/>
          </a:p>
          <a:p>
            <a:endParaRPr lang="en-US" altLang="zh-CN" smtClean="0"/>
          </a:p>
          <a:p>
            <a:r>
              <a:rPr lang="en-US" altLang="zh-CN" smtClean="0"/>
              <a:t>2.</a:t>
            </a:r>
            <a:r>
              <a:rPr lang="zh-CN" altLang="en-US" smtClean="0"/>
              <a:t>贴</a:t>
            </a:r>
            <a:r>
              <a:rPr lang="zh-CN" altLang="en-US" smtClean="0"/>
              <a:t>合</a:t>
            </a:r>
            <a:r>
              <a:rPr lang="zh-CN" altLang="en-US" smtClean="0"/>
              <a:t>空</a:t>
            </a:r>
            <a:r>
              <a:rPr lang="zh-CN" altLang="en-US" smtClean="0"/>
              <a:t>间设计，减少不必要的磕碰，提升更多收纳空间</a:t>
            </a:r>
            <a:endParaRPr lang="en-US" altLang="zh-CN" smtClean="0"/>
          </a:p>
          <a:p>
            <a:endParaRPr lang="en-US" altLang="zh-CN" smtClean="0"/>
          </a:p>
          <a:p>
            <a:r>
              <a:rPr lang="en-US" altLang="zh-CN" smtClean="0"/>
              <a:t>3.</a:t>
            </a:r>
            <a:r>
              <a:rPr lang="zh-CN" altLang="en-US" smtClean="0"/>
              <a:t>小</a:t>
            </a:r>
            <a:r>
              <a:rPr lang="zh-CN" altLang="en-US" smtClean="0"/>
              <a:t>户型</a:t>
            </a:r>
            <a:r>
              <a:rPr lang="zh-CN" altLang="en-US" smtClean="0"/>
              <a:t>扩</a:t>
            </a:r>
            <a:r>
              <a:rPr lang="zh-CN" altLang="en-US" smtClean="0"/>
              <a:t>容，榻榻米拥有超强收纳能力</a:t>
            </a:r>
            <a:endParaRPr lang="en-US" altLang="zh-CN" smtClean="0"/>
          </a:p>
          <a:p>
            <a:endParaRPr lang="en-US" altLang="zh-CN" smtClean="0"/>
          </a:p>
          <a:p>
            <a:r>
              <a:rPr lang="en-US" altLang="zh-CN" smtClean="0"/>
              <a:t>4.</a:t>
            </a:r>
            <a:r>
              <a:rPr lang="zh-CN" altLang="en-US" smtClean="0"/>
              <a:t>一体化设计，空间视觉整洁舒适，开放式书柜随拿随放</a:t>
            </a:r>
            <a:endParaRPr lang="zh-CN" altLang="en-US"/>
          </a:p>
        </p:txBody>
      </p:sp>
      <p:sp>
        <p:nvSpPr>
          <p:cNvPr id="14" name="TextBox 13"/>
          <p:cNvSpPr txBox="1"/>
          <p:nvPr/>
        </p:nvSpPr>
        <p:spPr>
          <a:xfrm>
            <a:off x="7633033" y="755472"/>
            <a:ext cx="3071834" cy="523220"/>
          </a:xfrm>
          <a:prstGeom prst="rect">
            <a:avLst/>
          </a:prstGeom>
          <a:noFill/>
        </p:spPr>
        <p:txBody>
          <a:bodyPr wrap="square" rtlCol="0">
            <a:spAutoFit/>
          </a:bodyPr>
          <a:lstStyle/>
          <a:p>
            <a:r>
              <a:rPr lang="zh-CN" altLang="en-US" sz="2800" b="1" smtClean="0"/>
              <a:t>榻</a:t>
            </a:r>
            <a:r>
              <a:rPr lang="zh-CN" altLang="en-US" sz="2800" b="1" smtClean="0"/>
              <a:t>榻</a:t>
            </a:r>
            <a:r>
              <a:rPr lang="zh-CN" altLang="en-US" sz="2800" b="1" smtClean="0"/>
              <a:t>米一体柜</a:t>
            </a:r>
            <a:endParaRPr lang="zh-CN" altLang="en-US" sz="2800" b="1"/>
          </a:p>
        </p:txBody>
      </p:sp>
    </p:spTree>
    <p:custDataLst>
      <p:tags r:id="rId9"/>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689125" y="453301"/>
            <a:ext cx="492689" cy="405073"/>
            <a:chOff x="383382" y="4958557"/>
            <a:chExt cx="521493" cy="428627"/>
          </a:xfrm>
        </p:grpSpPr>
        <p:cxnSp>
          <p:nvCxnSpPr>
            <p:cNvPr id="2" name="直接连接符 1"/>
            <p:cNvCxnSpPr/>
            <p:nvPr>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p:custDataLst>
              <p:tags r:id="rId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latin typeface="微软雅黑" panose="020B0503020204020204" charset="-122"/>
              <a:ea typeface="微软雅黑" panose="020B0503020204020204" charset="-122"/>
            </a:endParaRPr>
          </a:p>
        </p:txBody>
      </p:sp>
      <p:pic>
        <p:nvPicPr>
          <p:cNvPr id="2050" name="Picture 2" descr="C:\Users\Administrator\Desktop\8969AC6F7A9D89380B72A3DAD7C20468.jpg"/>
          <p:cNvPicPr>
            <a:picLocks noChangeAspect="1" noChangeArrowheads="1"/>
          </p:cNvPicPr>
          <p:nvPr/>
        </p:nvPicPr>
        <p:blipFill>
          <a:blip r:embed="rId6"/>
          <a:srcRect/>
          <a:stretch>
            <a:fillRect/>
          </a:stretch>
        </p:blipFill>
        <p:spPr bwMode="auto">
          <a:xfrm>
            <a:off x="331749" y="634187"/>
            <a:ext cx="3429024" cy="3429024"/>
          </a:xfrm>
          <a:prstGeom prst="rect">
            <a:avLst/>
          </a:prstGeom>
          <a:noFill/>
          <a:effectLst>
            <a:softEdge rad="31750"/>
          </a:effectLst>
        </p:spPr>
      </p:pic>
      <p:pic>
        <p:nvPicPr>
          <p:cNvPr id="2051" name="Picture 3" descr="C:\Users\Administrator\Desktop\06DA9E0FB361D9C0BBD2449FF652F380.jpg"/>
          <p:cNvPicPr>
            <a:picLocks noChangeAspect="1" noChangeArrowheads="1"/>
          </p:cNvPicPr>
          <p:nvPr/>
        </p:nvPicPr>
        <p:blipFill>
          <a:blip r:embed="rId7"/>
          <a:srcRect/>
          <a:stretch>
            <a:fillRect/>
          </a:stretch>
        </p:blipFill>
        <p:spPr bwMode="auto">
          <a:xfrm>
            <a:off x="3975087" y="634187"/>
            <a:ext cx="3429024" cy="3429024"/>
          </a:xfrm>
          <a:prstGeom prst="rect">
            <a:avLst/>
          </a:prstGeom>
          <a:noFill/>
          <a:effectLst>
            <a:softEdge rad="31750"/>
          </a:effectLst>
        </p:spPr>
      </p:pic>
      <p:sp>
        <p:nvSpPr>
          <p:cNvPr id="11" name="TextBox 10"/>
          <p:cNvSpPr txBox="1"/>
          <p:nvPr/>
        </p:nvSpPr>
        <p:spPr>
          <a:xfrm>
            <a:off x="331432" y="4572168"/>
            <a:ext cx="6072230" cy="1477328"/>
          </a:xfrm>
          <a:prstGeom prst="rect">
            <a:avLst/>
          </a:prstGeom>
          <a:noFill/>
        </p:spPr>
        <p:txBody>
          <a:bodyPr wrap="square" rtlCol="0">
            <a:spAutoFit/>
          </a:bodyPr>
          <a:lstStyle/>
          <a:p>
            <a:r>
              <a:rPr lang="en-US" altLang="zh-CN" smtClean="0"/>
              <a:t>1 </a:t>
            </a:r>
            <a:r>
              <a:rPr lang="zh-CN" altLang="en-US" smtClean="0"/>
              <a:t>柜体置顶设计，顶部空间零浪费，打造环绕式衣帽间</a:t>
            </a:r>
            <a:endParaRPr lang="en-US" altLang="zh-CN" smtClean="0"/>
          </a:p>
          <a:p>
            <a:endParaRPr lang="en-US" altLang="zh-CN" smtClean="0"/>
          </a:p>
          <a:p>
            <a:r>
              <a:rPr lang="en-US" altLang="zh-CN" smtClean="0"/>
              <a:t>2 </a:t>
            </a:r>
            <a:r>
              <a:rPr lang="zh-CN" altLang="en-US" smtClean="0"/>
              <a:t>超</a:t>
            </a:r>
            <a:r>
              <a:rPr lang="zh-CN" altLang="en-US" smtClean="0"/>
              <a:t>高落</a:t>
            </a:r>
            <a:r>
              <a:rPr lang="zh-CN" altLang="en-US" smtClean="0"/>
              <a:t>地</a:t>
            </a:r>
            <a:r>
              <a:rPr lang="zh-CN" altLang="en-US" smtClean="0"/>
              <a:t>镜，可搭配通透玻璃柜门，提升空间品质感</a:t>
            </a:r>
            <a:endParaRPr lang="en-US" altLang="zh-CN" smtClean="0"/>
          </a:p>
          <a:p>
            <a:endParaRPr lang="en-US" altLang="zh-CN" smtClean="0"/>
          </a:p>
          <a:p>
            <a:r>
              <a:rPr lang="en-US" altLang="zh-CN" smtClean="0"/>
              <a:t>3 </a:t>
            </a:r>
            <a:r>
              <a:rPr lang="zh-CN" altLang="en-US" smtClean="0"/>
              <a:t>柜</a:t>
            </a:r>
            <a:r>
              <a:rPr lang="zh-CN" altLang="en-US" smtClean="0"/>
              <a:t>内灯光</a:t>
            </a:r>
            <a:r>
              <a:rPr lang="zh-CN" altLang="en-US" smtClean="0"/>
              <a:t>布</a:t>
            </a:r>
            <a:r>
              <a:rPr lang="zh-CN" altLang="en-US" smtClean="0"/>
              <a:t>局，赋予空间层次美感</a:t>
            </a:r>
            <a:endParaRPr lang="zh-CN" altLang="en-US"/>
          </a:p>
        </p:txBody>
      </p:sp>
      <p:pic>
        <p:nvPicPr>
          <p:cNvPr id="2052" name="Picture 4" descr="C:\Users\Administrator\Desktop\CA5A714CB54A2150A0255357D23F45DB.jpg"/>
          <p:cNvPicPr>
            <a:picLocks noChangeAspect="1" noChangeArrowheads="1"/>
          </p:cNvPicPr>
          <p:nvPr/>
        </p:nvPicPr>
        <p:blipFill>
          <a:blip r:embed="rId8"/>
          <a:srcRect/>
          <a:stretch>
            <a:fillRect/>
          </a:stretch>
        </p:blipFill>
        <p:spPr bwMode="auto">
          <a:xfrm>
            <a:off x="7345045" y="2124075"/>
            <a:ext cx="4067175" cy="4213860"/>
          </a:xfrm>
          <a:prstGeom prst="rect">
            <a:avLst/>
          </a:prstGeom>
          <a:noFill/>
          <a:effectLst>
            <a:softEdge rad="31750"/>
          </a:effectLst>
        </p:spPr>
      </p:pic>
      <p:sp>
        <p:nvSpPr>
          <p:cNvPr id="13" name="TextBox 12"/>
          <p:cNvSpPr txBox="1"/>
          <p:nvPr/>
        </p:nvSpPr>
        <p:spPr>
          <a:xfrm>
            <a:off x="8209302" y="899619"/>
            <a:ext cx="2786082" cy="523220"/>
          </a:xfrm>
          <a:prstGeom prst="rect">
            <a:avLst/>
          </a:prstGeom>
          <a:noFill/>
        </p:spPr>
        <p:txBody>
          <a:bodyPr wrap="square" rtlCol="0">
            <a:spAutoFit/>
          </a:bodyPr>
          <a:lstStyle/>
          <a:p>
            <a:r>
              <a:rPr lang="zh-CN" altLang="en-US" sz="2800" b="1" smtClean="0"/>
              <a:t>衣柜</a:t>
            </a:r>
            <a:endParaRPr lang="zh-CN" altLang="en-US" sz="2800" b="1"/>
          </a:p>
        </p:txBody>
      </p:sp>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689125" y="453301"/>
            <a:ext cx="492689" cy="405073"/>
            <a:chOff x="383382" y="4958557"/>
            <a:chExt cx="521493" cy="428627"/>
          </a:xfrm>
        </p:grpSpPr>
        <p:cxnSp>
          <p:nvCxnSpPr>
            <p:cNvPr id="2" name="直接连接符 1"/>
            <p:cNvCxnSpPr/>
            <p:nvPr>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p:custDataLst>
              <p:tags r:id="rId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latin typeface="微软雅黑" panose="020B0503020204020204" charset="-122"/>
              <a:ea typeface="微软雅黑" panose="020B0503020204020204" charset="-122"/>
            </a:endParaRPr>
          </a:p>
        </p:txBody>
      </p:sp>
      <p:pic>
        <p:nvPicPr>
          <p:cNvPr id="3074" name="Picture 2" descr="C:\Users\Administrator\Desktop\4495AC82A393784400526885BB5F4301.jpg"/>
          <p:cNvPicPr>
            <a:picLocks noChangeAspect="1" noChangeArrowheads="1"/>
          </p:cNvPicPr>
          <p:nvPr/>
        </p:nvPicPr>
        <p:blipFill>
          <a:blip r:embed="rId6"/>
          <a:srcRect/>
          <a:stretch>
            <a:fillRect/>
          </a:stretch>
        </p:blipFill>
        <p:spPr bwMode="auto">
          <a:xfrm>
            <a:off x="560705" y="1229360"/>
            <a:ext cx="2644140" cy="2644140"/>
          </a:xfrm>
          <a:prstGeom prst="rect">
            <a:avLst/>
          </a:prstGeom>
          <a:noFill/>
          <a:effectLst>
            <a:softEdge rad="31750"/>
          </a:effectLst>
        </p:spPr>
      </p:pic>
      <p:pic>
        <p:nvPicPr>
          <p:cNvPr id="3076" name="Picture 4" descr="C:\Users\Administrator\Desktop\4877AB880221678191F497D1B8E1498B.jpg"/>
          <p:cNvPicPr>
            <a:picLocks noChangeAspect="1" noChangeArrowheads="1"/>
          </p:cNvPicPr>
          <p:nvPr/>
        </p:nvPicPr>
        <p:blipFill>
          <a:blip r:embed="rId7"/>
          <a:srcRect/>
          <a:stretch>
            <a:fillRect/>
          </a:stretch>
        </p:blipFill>
        <p:spPr bwMode="auto">
          <a:xfrm>
            <a:off x="3672840" y="1259840"/>
            <a:ext cx="2613660" cy="2613660"/>
          </a:xfrm>
          <a:prstGeom prst="rect">
            <a:avLst/>
          </a:prstGeom>
          <a:noFill/>
          <a:effectLst>
            <a:softEdge rad="31750"/>
          </a:effectLst>
        </p:spPr>
      </p:pic>
      <p:pic>
        <p:nvPicPr>
          <p:cNvPr id="3077" name="Picture 5" descr="C:\Users\Administrator\Desktop\843FEAFA9E7BE93C1820EB68BAE97A1D.jpg"/>
          <p:cNvPicPr>
            <a:picLocks noChangeAspect="1" noChangeArrowheads="1"/>
          </p:cNvPicPr>
          <p:nvPr/>
        </p:nvPicPr>
        <p:blipFill>
          <a:blip r:embed="rId8"/>
          <a:srcRect/>
          <a:stretch>
            <a:fillRect/>
          </a:stretch>
        </p:blipFill>
        <p:spPr bwMode="auto">
          <a:xfrm>
            <a:off x="1872615" y="4323080"/>
            <a:ext cx="3226435" cy="2208530"/>
          </a:xfrm>
          <a:prstGeom prst="rect">
            <a:avLst/>
          </a:prstGeom>
          <a:noFill/>
          <a:effectLst>
            <a:softEdge rad="31750"/>
          </a:effectLst>
        </p:spPr>
      </p:pic>
      <p:pic>
        <p:nvPicPr>
          <p:cNvPr id="3078" name="Picture 6" descr="C:\Users\Administrator\Desktop\E81B8CF061973FE2C0B5056FE87033EB.jpg"/>
          <p:cNvPicPr>
            <a:picLocks noChangeAspect="1" noChangeArrowheads="1"/>
          </p:cNvPicPr>
          <p:nvPr/>
        </p:nvPicPr>
        <p:blipFill>
          <a:blip r:embed="rId9" cstate="print"/>
          <a:srcRect/>
          <a:stretch>
            <a:fillRect/>
          </a:stretch>
        </p:blipFill>
        <p:spPr bwMode="auto">
          <a:xfrm>
            <a:off x="6624955" y="539750"/>
            <a:ext cx="3992245" cy="5901055"/>
          </a:xfrm>
          <a:prstGeom prst="rect">
            <a:avLst/>
          </a:prstGeom>
          <a:noFill/>
          <a:effectLst>
            <a:softEdge rad="31750"/>
          </a:effectLst>
        </p:spPr>
      </p:pic>
      <p:sp>
        <p:nvSpPr>
          <p:cNvPr id="19" name="TextBox 18"/>
          <p:cNvSpPr txBox="1"/>
          <p:nvPr/>
        </p:nvSpPr>
        <p:spPr>
          <a:xfrm>
            <a:off x="561000" y="539572"/>
            <a:ext cx="3214710" cy="523220"/>
          </a:xfrm>
          <a:prstGeom prst="rect">
            <a:avLst/>
          </a:prstGeom>
          <a:noFill/>
        </p:spPr>
        <p:txBody>
          <a:bodyPr wrap="square" rtlCol="0">
            <a:spAutoFit/>
          </a:bodyPr>
          <a:lstStyle/>
          <a:p>
            <a:r>
              <a:rPr lang="zh-CN" altLang="en-US" sz="2800" b="1" smtClean="0"/>
              <a:t>厨房系统</a:t>
            </a:r>
            <a:endParaRPr lang="zh-CN" altLang="en-US" sz="2800" b="1"/>
          </a:p>
        </p:txBody>
      </p:sp>
    </p:spTree>
    <p:custDataLst>
      <p:tags r:id="rId10"/>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689125" y="453301"/>
            <a:ext cx="492689" cy="405073"/>
            <a:chOff x="383382" y="4958557"/>
            <a:chExt cx="521493" cy="428627"/>
          </a:xfrm>
        </p:grpSpPr>
        <p:cxnSp>
          <p:nvCxnSpPr>
            <p:cNvPr id="2" name="直接连接符 1"/>
            <p:cNvCxnSpPr/>
            <p:nvPr>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p:custDataLst>
              <p:tags r:id="rId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latin typeface="微软雅黑" panose="020B0503020204020204" charset="-122"/>
              <a:ea typeface="微软雅黑" panose="020B0503020204020204" charset="-122"/>
            </a:endParaRPr>
          </a:p>
        </p:txBody>
      </p:sp>
      <p:pic>
        <p:nvPicPr>
          <p:cNvPr id="4098" name="Picture 2" descr="C:\Users\Administrator\Desktop\95A7E30C47FCB35268841DE629272853.jpg"/>
          <p:cNvPicPr>
            <a:picLocks noChangeAspect="1" noChangeArrowheads="1"/>
          </p:cNvPicPr>
          <p:nvPr/>
        </p:nvPicPr>
        <p:blipFill>
          <a:blip r:embed="rId6"/>
          <a:srcRect/>
          <a:stretch>
            <a:fillRect/>
          </a:stretch>
        </p:blipFill>
        <p:spPr bwMode="auto">
          <a:xfrm>
            <a:off x="576580" y="1101725"/>
            <a:ext cx="2999105" cy="2999105"/>
          </a:xfrm>
          <a:prstGeom prst="rect">
            <a:avLst/>
          </a:prstGeom>
          <a:noFill/>
          <a:effectLst>
            <a:softEdge rad="31750"/>
          </a:effectLst>
        </p:spPr>
      </p:pic>
      <p:pic>
        <p:nvPicPr>
          <p:cNvPr id="4099" name="Picture 3" descr="C:\Users\Administrator\Desktop\8A634831C513778B62D8F349AB3F2502.jpg"/>
          <p:cNvPicPr>
            <a:picLocks noChangeAspect="1" noChangeArrowheads="1"/>
          </p:cNvPicPr>
          <p:nvPr/>
        </p:nvPicPr>
        <p:blipFill>
          <a:blip r:embed="rId7"/>
          <a:srcRect/>
          <a:stretch>
            <a:fillRect/>
          </a:stretch>
        </p:blipFill>
        <p:spPr bwMode="auto">
          <a:xfrm>
            <a:off x="3960495" y="1115695"/>
            <a:ext cx="3050540" cy="3050540"/>
          </a:xfrm>
          <a:prstGeom prst="rect">
            <a:avLst/>
          </a:prstGeom>
          <a:noFill/>
          <a:effectLst>
            <a:softEdge rad="31750"/>
          </a:effectLst>
        </p:spPr>
      </p:pic>
      <p:sp>
        <p:nvSpPr>
          <p:cNvPr id="12" name="TextBox 11"/>
          <p:cNvSpPr txBox="1"/>
          <p:nvPr/>
        </p:nvSpPr>
        <p:spPr>
          <a:xfrm>
            <a:off x="576544" y="4533118"/>
            <a:ext cx="5572164" cy="2306955"/>
          </a:xfrm>
          <a:prstGeom prst="rect">
            <a:avLst/>
          </a:prstGeom>
          <a:noFill/>
        </p:spPr>
        <p:txBody>
          <a:bodyPr wrap="square" rtlCol="0">
            <a:spAutoFit/>
          </a:bodyPr>
          <a:lstStyle/>
          <a:p>
            <a:r>
              <a:rPr lang="en-US" altLang="zh-CN" smtClean="0"/>
              <a:t>1 </a:t>
            </a:r>
            <a:r>
              <a:rPr lang="zh-CN" altLang="en-US" smtClean="0"/>
              <a:t>置顶设计，顶部空间不浪费，提升空间利用率</a:t>
            </a:r>
            <a:endParaRPr lang="zh-CN" altLang="en-US" smtClean="0"/>
          </a:p>
          <a:p>
            <a:endParaRPr lang="zh-CN" altLang="en-US" smtClean="0"/>
          </a:p>
          <a:p>
            <a:r>
              <a:rPr lang="en-US" altLang="zh-CN" smtClean="0"/>
              <a:t>2 </a:t>
            </a:r>
            <a:r>
              <a:rPr lang="zh-CN" altLang="en-US" smtClean="0"/>
              <a:t>开放式储物，书籍成装饰品美观兼具实用</a:t>
            </a:r>
            <a:endParaRPr lang="zh-CN" altLang="en-US" smtClean="0"/>
          </a:p>
          <a:p>
            <a:endParaRPr lang="zh-CN" altLang="en-US" smtClean="0"/>
          </a:p>
          <a:p>
            <a:r>
              <a:rPr lang="en-US" altLang="zh-CN" smtClean="0"/>
              <a:t>3 </a:t>
            </a:r>
            <a:r>
              <a:rPr lang="zh-CN" altLang="en-US" smtClean="0"/>
              <a:t>精美雕纹，雕刻纹理自然，让家居生活更精致</a:t>
            </a:r>
            <a:endParaRPr lang="zh-CN" altLang="en-US" smtClean="0"/>
          </a:p>
          <a:p>
            <a:endParaRPr lang="zh-CN" altLang="en-US" smtClean="0"/>
          </a:p>
          <a:p>
            <a:r>
              <a:rPr lang="en-US" altLang="zh-CN" smtClean="0"/>
              <a:t>4 </a:t>
            </a:r>
            <a:r>
              <a:rPr lang="zh-CN" altLang="en-US" smtClean="0"/>
              <a:t>封闭式储物柜，杂物尽收其中，让空间简洁统一</a:t>
            </a:r>
            <a:endParaRPr lang="en-US" altLang="zh-CN" smtClean="0"/>
          </a:p>
          <a:p>
            <a:endParaRPr lang="zh-CN" altLang="en-US"/>
          </a:p>
        </p:txBody>
      </p:sp>
      <p:pic>
        <p:nvPicPr>
          <p:cNvPr id="4100" name="Picture 4" descr="C:\Users\Administrator\Desktop\AF513DF5B49F8F2001A4C792A88C0495.jpg"/>
          <p:cNvPicPr>
            <a:picLocks noChangeAspect="1" noChangeArrowheads="1"/>
          </p:cNvPicPr>
          <p:nvPr/>
        </p:nvPicPr>
        <p:blipFill>
          <a:blip r:embed="rId8"/>
          <a:srcRect/>
          <a:stretch>
            <a:fillRect/>
          </a:stretch>
        </p:blipFill>
        <p:spPr bwMode="auto">
          <a:xfrm>
            <a:off x="7849235" y="323850"/>
            <a:ext cx="2379980" cy="3521710"/>
          </a:xfrm>
          <a:prstGeom prst="rect">
            <a:avLst/>
          </a:prstGeom>
          <a:noFill/>
          <a:effectLst>
            <a:softEdge rad="31750"/>
          </a:effectLst>
        </p:spPr>
      </p:pic>
      <p:pic>
        <p:nvPicPr>
          <p:cNvPr id="4101" name="Picture 5" descr="C:\Users\Administrator\Desktop\D9455D7DA4A68CF52D326B4869DA3AE1.jpg"/>
          <p:cNvPicPr>
            <a:picLocks noChangeAspect="1" noChangeArrowheads="1"/>
          </p:cNvPicPr>
          <p:nvPr/>
        </p:nvPicPr>
        <p:blipFill>
          <a:blip r:embed="rId9"/>
          <a:srcRect/>
          <a:stretch>
            <a:fillRect/>
          </a:stretch>
        </p:blipFill>
        <p:spPr bwMode="auto">
          <a:xfrm>
            <a:off x="7900670" y="3924300"/>
            <a:ext cx="2276475" cy="2655570"/>
          </a:xfrm>
          <a:prstGeom prst="rect">
            <a:avLst/>
          </a:prstGeom>
          <a:noFill/>
          <a:effectLst>
            <a:softEdge rad="31750"/>
          </a:effectLst>
        </p:spPr>
      </p:pic>
      <p:sp>
        <p:nvSpPr>
          <p:cNvPr id="15" name="TextBox 14"/>
          <p:cNvSpPr txBox="1"/>
          <p:nvPr/>
        </p:nvSpPr>
        <p:spPr>
          <a:xfrm>
            <a:off x="720075" y="251603"/>
            <a:ext cx="2143140" cy="523220"/>
          </a:xfrm>
          <a:prstGeom prst="rect">
            <a:avLst/>
          </a:prstGeom>
          <a:noFill/>
        </p:spPr>
        <p:txBody>
          <a:bodyPr wrap="square" rtlCol="0">
            <a:spAutoFit/>
          </a:bodyPr>
          <a:lstStyle/>
          <a:p>
            <a:r>
              <a:rPr lang="zh-CN" altLang="en-US" sz="2800" b="1" smtClean="0"/>
              <a:t>书柜</a:t>
            </a:r>
            <a:endParaRPr lang="zh-CN" altLang="en-US" sz="2800" b="1"/>
          </a:p>
        </p:txBody>
      </p:sp>
    </p:spTree>
    <p:custDataLst>
      <p:tags r:id="rId10"/>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0689125" y="453301"/>
            <a:ext cx="492689" cy="405073"/>
            <a:chOff x="383382" y="4958557"/>
            <a:chExt cx="521493" cy="428627"/>
          </a:xfrm>
        </p:grpSpPr>
        <p:cxnSp>
          <p:nvCxnSpPr>
            <p:cNvPr id="2" name="直接连接符 1"/>
            <p:cNvCxnSpPr/>
            <p:nvPr>
              <p:custDataLst>
                <p:tags r:id="rId2"/>
              </p:custDataLst>
            </p:nvPr>
          </p:nvCxnSpPr>
          <p:spPr>
            <a:xfrm>
              <a:off x="383382" y="4958557"/>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3"/>
              </p:custDataLst>
            </p:nvPr>
          </p:nvCxnSpPr>
          <p:spPr>
            <a:xfrm>
              <a:off x="383382" y="5172871"/>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4"/>
              </p:custDataLst>
            </p:nvPr>
          </p:nvCxnSpPr>
          <p:spPr>
            <a:xfrm>
              <a:off x="383382" y="5387184"/>
              <a:ext cx="521493" cy="0"/>
            </a:xfrm>
            <a:prstGeom prst="line">
              <a:avLst/>
            </a:prstGeom>
            <a:ln w="63500">
              <a:gradFill>
                <a:gsLst>
                  <a:gs pos="0">
                    <a:srgbClr val="F3DFD0">
                      <a:lumMod val="40000"/>
                      <a:lumOff val="60000"/>
                    </a:srgbClr>
                  </a:gs>
                  <a:gs pos="57000">
                    <a:srgbClr val="E2B08A"/>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8" name="任意多边形: 形状 17"/>
          <p:cNvSpPr/>
          <p:nvPr>
            <p:custDataLst>
              <p:tags r:id="rId5"/>
            </p:custDataLst>
          </p:nvPr>
        </p:nvSpPr>
        <p:spPr>
          <a:xfrm rot="10800000">
            <a:off x="148827" y="6137831"/>
            <a:ext cx="1364646" cy="702389"/>
          </a:xfrm>
          <a:custGeom>
            <a:avLst/>
            <a:gdLst>
              <a:gd name="connsiteX0" fmla="*/ 0 w 4498061"/>
              <a:gd name="connsiteY0" fmla="*/ 0 h 2192408"/>
              <a:gd name="connsiteX1" fmla="*/ 4498061 w 4498061"/>
              <a:gd name="connsiteY1" fmla="*/ 0 h 2192408"/>
              <a:gd name="connsiteX2" fmla="*/ 4489445 w 4498061"/>
              <a:gd name="connsiteY2" fmla="*/ 170624 h 2192408"/>
              <a:gd name="connsiteX3" fmla="*/ 2249030 w 4498061"/>
              <a:gd name="connsiteY3" fmla="*/ 2192408 h 2192408"/>
              <a:gd name="connsiteX4" fmla="*/ 8615 w 4498061"/>
              <a:gd name="connsiteY4" fmla="*/ 170624 h 219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8061" h="2192408">
                <a:moveTo>
                  <a:pt x="0" y="0"/>
                </a:moveTo>
                <a:lnTo>
                  <a:pt x="4498061" y="0"/>
                </a:lnTo>
                <a:lnTo>
                  <a:pt x="4489445" y="170624"/>
                </a:lnTo>
                <a:cubicBezTo>
                  <a:pt x="4374118" y="1306230"/>
                  <a:pt x="3415063" y="2192408"/>
                  <a:pt x="2249030" y="2192408"/>
                </a:cubicBezTo>
                <a:cubicBezTo>
                  <a:pt x="1082998" y="2192408"/>
                  <a:pt x="123943" y="1306230"/>
                  <a:pt x="8615" y="170624"/>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5">
              <a:solidFill>
                <a:schemeClr val="lt1"/>
              </a:solidFill>
              <a:latin typeface="微软雅黑" panose="020B0503020204020204" charset="-122"/>
              <a:ea typeface="微软雅黑" panose="020B0503020204020204" charset="-122"/>
            </a:endParaRPr>
          </a:p>
        </p:txBody>
      </p:sp>
      <p:sp>
        <p:nvSpPr>
          <p:cNvPr id="13" name="TextBox 12"/>
          <p:cNvSpPr txBox="1"/>
          <p:nvPr/>
        </p:nvSpPr>
        <p:spPr>
          <a:xfrm>
            <a:off x="453390" y="4787900"/>
            <a:ext cx="6671310" cy="922020"/>
          </a:xfrm>
          <a:prstGeom prst="rect">
            <a:avLst/>
          </a:prstGeom>
          <a:noFill/>
        </p:spPr>
        <p:txBody>
          <a:bodyPr wrap="square" rtlCol="0">
            <a:spAutoFit/>
          </a:bodyPr>
          <a:lstStyle/>
          <a:p>
            <a:r>
              <a:rPr lang="en-US" altLang="zh-CN" smtClean="0"/>
              <a:t>1 </a:t>
            </a:r>
            <a:r>
              <a:rPr lang="zh-CN" altLang="en-US" smtClean="0"/>
              <a:t>背景墙</a:t>
            </a:r>
            <a:r>
              <a:rPr lang="en-US" altLang="zh-CN" smtClean="0"/>
              <a:t> </a:t>
            </a:r>
            <a:r>
              <a:rPr lang="zh-CN" altLang="en-US" smtClean="0"/>
              <a:t>电视柜二合一，大容量柜体满足客厅收纳需求</a:t>
            </a:r>
            <a:endParaRPr lang="zh-CN" altLang="en-US" smtClean="0"/>
          </a:p>
          <a:p>
            <a:endParaRPr lang="zh-CN" altLang="en-US" smtClean="0"/>
          </a:p>
          <a:p>
            <a:r>
              <a:rPr lang="en-US" altLang="zh-CN" smtClean="0"/>
              <a:t>2 </a:t>
            </a:r>
            <a:r>
              <a:rPr lang="zh-CN" altLang="en-US" smtClean="0"/>
              <a:t>背景柜多格设计，轻松分摊房间收纳力</a:t>
            </a:r>
            <a:endParaRPr lang="zh-CN" altLang="en-US" smtClean="0"/>
          </a:p>
        </p:txBody>
      </p:sp>
      <p:sp>
        <p:nvSpPr>
          <p:cNvPr id="14" name="TextBox 13"/>
          <p:cNvSpPr txBox="1"/>
          <p:nvPr/>
        </p:nvSpPr>
        <p:spPr>
          <a:xfrm>
            <a:off x="8093045" y="1098409"/>
            <a:ext cx="3429024" cy="523220"/>
          </a:xfrm>
          <a:prstGeom prst="rect">
            <a:avLst/>
          </a:prstGeom>
          <a:noFill/>
        </p:spPr>
        <p:txBody>
          <a:bodyPr wrap="square" rtlCol="0">
            <a:spAutoFit/>
          </a:bodyPr>
          <a:lstStyle/>
          <a:p>
            <a:r>
              <a:rPr lang="zh-CN" altLang="en-US" sz="2800" b="1" smtClean="0"/>
              <a:t>电视柜</a:t>
            </a:r>
            <a:endParaRPr lang="zh-CN" altLang="en-US" sz="2800" b="1"/>
          </a:p>
        </p:txBody>
      </p:sp>
      <p:pic>
        <p:nvPicPr>
          <p:cNvPr id="3" name="图片 2" descr="9F7E421168B28D591972DA13C67AFB03"/>
          <p:cNvPicPr>
            <a:picLocks noChangeAspect="1"/>
          </p:cNvPicPr>
          <p:nvPr/>
        </p:nvPicPr>
        <p:blipFill>
          <a:blip r:embed="rId6"/>
          <a:stretch>
            <a:fillRect/>
          </a:stretch>
        </p:blipFill>
        <p:spPr>
          <a:xfrm>
            <a:off x="4104640" y="899795"/>
            <a:ext cx="3282950" cy="3282950"/>
          </a:xfrm>
          <a:prstGeom prst="rect">
            <a:avLst/>
          </a:prstGeom>
          <a:effectLst>
            <a:softEdge rad="31750"/>
          </a:effectLst>
        </p:spPr>
      </p:pic>
      <p:pic>
        <p:nvPicPr>
          <p:cNvPr id="4" name="图片 3" descr="B45B0E91A26D35304BE44B88A650E016"/>
          <p:cNvPicPr>
            <a:picLocks noChangeAspect="1"/>
          </p:cNvPicPr>
          <p:nvPr/>
        </p:nvPicPr>
        <p:blipFill>
          <a:blip r:embed="rId7"/>
          <a:stretch>
            <a:fillRect/>
          </a:stretch>
        </p:blipFill>
        <p:spPr>
          <a:xfrm>
            <a:off x="453390" y="899795"/>
            <a:ext cx="3264535" cy="3264535"/>
          </a:xfrm>
          <a:prstGeom prst="rect">
            <a:avLst/>
          </a:prstGeom>
          <a:effectLst>
            <a:softEdge rad="31750"/>
          </a:effectLst>
        </p:spPr>
      </p:pic>
      <p:pic>
        <p:nvPicPr>
          <p:cNvPr id="5" name="图片 4" descr="B0163764B3FB3E4205CE44B088F8415D"/>
          <p:cNvPicPr>
            <a:picLocks noChangeAspect="1"/>
          </p:cNvPicPr>
          <p:nvPr/>
        </p:nvPicPr>
        <p:blipFill>
          <a:blip r:embed="rId8"/>
          <a:stretch>
            <a:fillRect/>
          </a:stretch>
        </p:blipFill>
        <p:spPr>
          <a:xfrm>
            <a:off x="7752080" y="2913380"/>
            <a:ext cx="3429635" cy="3429635"/>
          </a:xfrm>
          <a:prstGeom prst="rect">
            <a:avLst/>
          </a:prstGeom>
          <a:effectLst>
            <a:softEdge rad="31750"/>
          </a:effectLst>
        </p:spPr>
      </p:pic>
    </p:spTree>
    <p:custDataLst>
      <p:tags r:id="rId9"/>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TAG_VERSION" val="1.0"/>
  <p:tag name="KSO_WM_BEAUTIFY_FLAG" val="#wm#"/>
  <p:tag name="KSO_WM_TEMPLATE_CATEGORY" val="custom"/>
  <p:tag name="KSO_WM_TEMPLATE_INDEX" val="20202824"/>
  <p:tag name="KSO_WM_TEMPLATE_THUMBS_INDEX" val="1、4、5、6、7、8、9、10、11、12、13"/>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7"/>
  <p:tag name="KSO_WM_UNIT_ID" val="_1*y*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6"/>
  <p:tag name="KSO_WM_UNIT_ID" val="_1*y*6"/>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5"/>
  <p:tag name="KSO_WM_UNIT_ID" val="_1*y*5"/>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8"/>
  <p:tag name="KSO_WM_UNIT_ID" val="_1*y*8"/>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Lst>
</file>

<file path=ppt/tags/tag2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Lst>
</file>

<file path=ppt/tags/tag3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0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0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0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1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31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3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4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4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5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5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6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6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1.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7"/>
  <p:tag name="KSO_WM_UNIT_ID" val="_1*y*7"/>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6"/>
  <p:tag name="KSO_WM_UNIT_ID" val="_1*y*6"/>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5"/>
  <p:tag name="KSO_WM_UNIT_ID" val="_1*y*5"/>
  <p:tag name="KSO_WM_UNIT_LAYERLEVEL" val="1"/>
  <p:tag name="KSO_WM_TAG_VERSION" val="1.0"/>
  <p:tag name="KSO_WM_BEAUTIFY_FLAG" val="#wm#"/>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4"/>
  <p:tag name="KSO_WM_UNIT_ID" val="_1*y*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2"/>
  <p:tag name="KSO_WM_UNIT_ID" val="_1*y*2"/>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3"/>
  <p:tag name="KSO_WM_UNIT_ID" val="_1*y*3"/>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8"/>
  <p:tag name="KSO_WM_UNIT_ID" val="_1*y*8"/>
  <p:tag name="KSO_WM_UNIT_LAYERLEVEL" val="1"/>
  <p:tag name="KSO_WM_TAG_VERSION" val="1.0"/>
  <p:tag name="KSO_WM_BEAUTIFY_FLAG" val="#wm#"/>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5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5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5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5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56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6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57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57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5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5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5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6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6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6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6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6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6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20"/>
</p:tagLst>
</file>

<file path=ppt/tags/tag6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8.xml><?xml version="1.0" encoding="utf-8"?>
<p:tagLst xmlns:p="http://schemas.openxmlformats.org/presentationml/2006/main">
  <p:tag name="KSO_WM_TEMPLATE_THUMBS_INDEX" val="1、4、7、8、9、10、11、12、13、14、15"/>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2620"/>
</p:tagLst>
</file>

<file path=ppt/tags/tag639.xml><?xml version="1.0" encoding="utf-8"?>
<p:tagLst xmlns:p="http://schemas.openxmlformats.org/presentationml/2006/main">
  <p:tag name="KSO_WM_UNIT_VALUE" val="118*354"/>
  <p:tag name="KSO_WM_UNIT_HIGHLIGHT" val="0"/>
  <p:tag name="KSO_WM_UNIT_COMPATIBLE" val="0"/>
  <p:tag name="KSO_WM_UNIT_DIAGRAM_ISNUMVISUAL" val="0"/>
  <p:tag name="KSO_WM_UNIT_DIAGRAM_ISREFERUNIT" val="0"/>
  <p:tag name="KSO_WM_UNIT_TYPE" val="j"/>
  <p:tag name="KSO_WM_UNIT_INDEX" val="1"/>
  <p:tag name="KSO_WM_UNIT_ID" val="custom20202582_1*j*1"/>
  <p:tag name="KSO_WM_TEMPLATE_CATEGORY" val="custom"/>
  <p:tag name="KSO_WM_TEMPLATE_INDEX" val="20202582"/>
  <p:tag name="KSO_WM_UNIT_LAYERLEVEL" val="1"/>
  <p:tag name="KSO_WM_TAG_VERSION" val="1.0"/>
  <p:tag name="KSO_WM_BEAUTIFY_FLAG" val="#wm#"/>
  <p:tag name="KSO_WM_UNIT_PLACING_PICTURE_USER_VIEWPORT" val="{&quot;height&quot;:4194,&quot;width&quot;:12349}"/>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02620_1*a*1"/>
  <p:tag name="KSO_WM_TEMPLATE_CATEGORY" val="custom"/>
  <p:tag name="KSO_WM_TEMPLATE_INDEX" val="20202620"/>
  <p:tag name="KSO_WM_UNIT_LAYERLEVEL" val="1"/>
  <p:tag name="KSO_WM_TAG_VERSION" val="1.0"/>
  <p:tag name="KSO_WM_BEAUTIFY_FLAG" val="#wm#"/>
  <p:tag name="KSO_WM_UNIT_PRESET_TEXT" val="简约工作汇报"/>
</p:tagLst>
</file>

<file path=ppt/tags/tag641.xml><?xml version="1.0" encoding="utf-8"?>
<p:tagLst xmlns:p="http://schemas.openxmlformats.org/presentationml/2006/main">
  <p:tag name="KSO_WM_UNIT_ISCONTENTSTITLE" val="0"/>
  <p:tag name="KSO_WM_UNIT_ISNUMDGMTITLE" val="0"/>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02620_1*b*1"/>
  <p:tag name="KSO_WM_TEMPLATE_CATEGORY" val="custom"/>
  <p:tag name="KSO_WM_TEMPLATE_INDEX" val="20202620"/>
  <p:tag name="KSO_WM_UNIT_LAYERLEVEL" val="1"/>
  <p:tag name="KSO_WM_TAG_VERSION" val="1.0"/>
  <p:tag name="KSO_WM_BEAUTIFY_FLAG" val="#wm#"/>
  <p:tag name="KSO_WM_UNIT_PRESET_TEXT" val="单击此处添加副标题"/>
  <p:tag name="KSO_WM_UNIT_TEXT_FILL_FORE_SCHEMECOLOR_INDEX_BRIGHTNESS" val="0.25"/>
  <p:tag name="KSO_WM_UNIT_TEXT_FILL_FORE_SCHEMECOLOR_INDEX" val="13"/>
  <p:tag name="KSO_WM_UNIT_TEXT_FILL_TYPE" val="1"/>
</p:tagLst>
</file>

<file path=ppt/tags/tag6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b"/>
  <p:tag name="KSO_WM_UNIT_INDEX" val="2"/>
  <p:tag name="KSO_WM_UNIT_ID" val="custom20202620_1*b*2"/>
  <p:tag name="KSO_WM_TEMPLATE_CATEGORY" val="custom"/>
  <p:tag name="KSO_WM_TEMPLATE_INDEX" val="20202620"/>
  <p:tag name="KSO_WM_UNIT_LAYERLEVEL" val="1"/>
  <p:tag name="KSO_WM_TAG_VERSION" val="1.0"/>
  <p:tag name="KSO_WM_BEAUTIFY_FLAG" val="#wm#"/>
  <p:tag name="KSO_WM_UNIT_PRESET_TEXT" val="汇报人姓名"/>
  <p:tag name="KSO_WM_UNIT_TEXT_FILL_FORE_SCHEMECOLOR_INDEX_BRIGHTNESS" val="0.15"/>
  <p:tag name="KSO_WM_UNIT_TEXT_FILL_FORE_SCHEMECOLOR_INDEX" val="13"/>
  <p:tag name="KSO_WM_UNIT_TEXT_FILL_TYPE" val="1"/>
</p:tagLst>
</file>

<file path=ppt/tags/tag643.xml><?xml version="1.0" encoding="utf-8"?>
<p:tagLst xmlns:p="http://schemas.openxmlformats.org/presentationml/2006/main">
  <p:tag name="KSO_WM_TEMPLATE_THUMBS_INDEX" val="1、4、7、8、9、10、11、12、13、14、15"/>
  <p:tag name="KSO_WM_SLIDE_ID" val="custom20202620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20"/>
  <p:tag name="KSO_WM_SLIDE_LAYOUT" val="a_b"/>
  <p:tag name="KSO_WM_SLIDE_LAYOUT_CNT" val="1_3"/>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SIZE" val="700*380"/>
  <p:tag name="KSO_WM_SLIDE_POSITION" val="130*79"/>
  <p:tag name="KSO_WM_CHIP_GROUPID" val="5ebf6661ddc3daf3fef3f760"/>
  <p:tag name="KSO_WM_SLIDE_LAYOUT_INFO" val="{&quot;id&quot;:&quot;2020-11-02T14:12:29&quot;,&quot;maxSize&quot;:{&quot;size1&quot;:46.85064245153357},&quot;minSize&quot;:{&quot;size1&quot;:28.950642451533568},&quot;normalSize&quot;:{&quot;size1&quot;:46.85064245153357},&quot;subLayout&quot;:[{&quot;id&quot;:&quot;2020-11-02T14:12:29&quot;,&quot;margin&quot;:{&quot;bottom&quot;:0.16031448543071747,&quot;left&quot;:4.099114418029785,&quot;right&quot;:4.092654705047607,&quot;top&quot;:5.679279327392578},&quot;type&quot;:0},{&quot;id&quot;:&quot;2020-11-02T14:12:29&quot;,&quot;margin&quot;:{&quot;bottom&quot;:5.67928409576416,&quot;left&quot;:4.099114418029785,&quot;right&quot;:4.092654705047607,&quot;top&quot;:0.19063633680343628},&quot;type&quot;:0}],&quot;type&quot;:0}"/>
  <p:tag name="KSO_WM_SLIDE_BK_DARK_LIGHT" val="2"/>
  <p:tag name="KSO_WM_SLIDE_BACKGROUND_TYPE" val="general"/>
  <p:tag name="KSO_WM_SLIDE_SUPPORT_FEATURE_TYPE" val="0"/>
  <p:tag name="KSO_WM_TEMPLATE_ASSEMBLE_XID" val="5f9fa3381a3224dfcb387865"/>
  <p:tag name="KSO_WM_TEMPLATE_ASSEMBLE_GROUPID" val="5f9f762ae206d3a5ffe88748"/>
</p:tagLst>
</file>

<file path=ppt/tags/tag6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6.xml><?xml version="1.0" encoding="utf-8"?>
<p:tagLst xmlns:p="http://schemas.openxmlformats.org/presentationml/2006/main">
  <p:tag name="KSO_WM_SLIDE_BK_DARK_LIGHT" val="2"/>
  <p:tag name="KSO_WM_SLIDE_BACKGROUND_TYPE" val="general"/>
</p:tagLst>
</file>

<file path=ppt/tags/tag647.xml><?xml version="1.0" encoding="utf-8"?>
<p:tagLst xmlns:p="http://schemas.openxmlformats.org/presentationml/2006/main">
  <p:tag name="KSO_WM_UNIT_ISCONTENTSTITLE" val="1"/>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620_6*a*1"/>
  <p:tag name="KSO_WM_TEMPLATE_CATEGORY" val="custom"/>
  <p:tag name="KSO_WM_TEMPLATE_INDEX" val="20202620"/>
  <p:tag name="KSO_WM_UNIT_LAYERLEVEL" val="1"/>
  <p:tag name="KSO_WM_TAG_VERSION" val="1.0"/>
  <p:tag name="KSO_WM_BEAUTIFY_FLAG" val="#wm#"/>
  <p:tag name="KSO_WM_UNIT_PRESET_TEXT" val="CONTENTS"/>
  <p:tag name="KSO_WM_UNIT_TEXT_FILL_FORE_SCHEMECOLOR_INDEX" val="14"/>
  <p:tag name="KSO_WM_UNIT_TEXT_FILL_TYPE" val="1"/>
  <p:tag name="KSO_WM_UNIT_USESOURCEFORMAT_APPLY" val="1"/>
</p:tagLst>
</file>

<file path=ppt/tags/tag648.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620_6*l_h_a*1_1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6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20_6*l_h_i*1_1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0.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620_6*l_h_a*1_2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6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620_6*l_h_i*1_2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52.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620_6*l_h_a*1_3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6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620_6*l_h_i*1_3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54.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2620_6*l_h_a*1_4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6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620_6*l_h_i*1_4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56.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02620_6*l_h_a*1_5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6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620_6*l_h_i*1_5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58.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custom20202620_6*l_h_a*1_6_1"/>
  <p:tag name="KSO_WM_TEMPLATE_CATEGORY" val="custom"/>
  <p:tag name="KSO_WM_TEMPLATE_INDEX" val="20202620"/>
  <p:tag name="KSO_WM_UNIT_LAYERLEVEL" val="1_1_1"/>
  <p:tag name="KSO_WM_TAG_VERSION" val="1.0"/>
  <p:tag name="KSO_WM_BEAUTIFY_FLAG" val="#wm#"/>
  <p:tag name="KSO_WM_UNIT_PRESET_TEXT" val="单击此处添加文本"/>
  <p:tag name="KSO_WM_UNIT_TEXT_FILL_FORE_SCHEMECOLOR_INDEX" val="13"/>
  <p:tag name="KSO_WM_UNIT_TEXT_FILL_TYPE" val="1"/>
  <p:tag name="KSO_WM_UNIT_USESOURCEFORMAT_APPLY" val="1"/>
</p:tagLst>
</file>

<file path=ppt/tags/tag6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custom20202620_6*l_h_i*1_6_1"/>
  <p:tag name="KSO_WM_TEMPLATE_CATEGORY" val="custom"/>
  <p:tag name="KSO_WM_TEMPLATE_INDEX" val="20202620"/>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0.xml><?xml version="1.0" encoding="utf-8"?>
<p:tagLst xmlns:p="http://schemas.openxmlformats.org/presentationml/2006/main">
  <p:tag name="KSO_WM_SLIDE_ID" val="custom20202620_6"/>
  <p:tag name="KSO_WM_TEMPLATE_SUBCATEGORY" val="0"/>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BEAUTIFY_FLAG" val="#wm#"/>
  <p:tag name="KSO_WM_TEMPLATE_CATEGORY" val="custom"/>
  <p:tag name="KSO_WM_TEMPLATE_INDEX" val="20202620"/>
  <p:tag name="KSO_WM_SLIDE_LAYOUT" val="a_l"/>
  <p:tag name="KSO_WM_SLIDE_LAYOUT_CNT" val="1_1"/>
</p:tagLst>
</file>

<file path=ppt/tags/tag66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 name="KSO_WM_UNIT_TYPE" val="i"/>
</p:tagLst>
</file>

<file path=ppt/tags/tag66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6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6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6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66.xml><?xml version="1.0" encoding="utf-8"?>
<p:tagLst xmlns:p="http://schemas.openxmlformats.org/presentationml/2006/main">
  <p:tag name="KSO_WM_SLIDE_BK_DARK_LIGHT" val=""/>
  <p:tag name="KSO_WM_SLIDE_BACKGROUND_TYPE" val="general"/>
</p:tagLst>
</file>

<file path=ppt/tags/tag6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 name="KSO_WM_UNIT_TYPE" val="i"/>
</p:tagLst>
</file>

<file path=ppt/tags/tag6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6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72.xml><?xml version="1.0" encoding="utf-8"?>
<p:tagLst xmlns:p="http://schemas.openxmlformats.org/presentationml/2006/main">
  <p:tag name="KSO_WM_SLIDE_BK_DARK_LIGHT" val=""/>
  <p:tag name="KSO_WM_SLIDE_BACKGROUND_TYPE" val="general"/>
</p:tagLst>
</file>

<file path=ppt/tags/tag67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 name="KSO_WM_UNIT_TYPE" val="i"/>
</p:tagLst>
</file>

<file path=ppt/tags/tag67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7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7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7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78.xml><?xml version="1.0" encoding="utf-8"?>
<p:tagLst xmlns:p="http://schemas.openxmlformats.org/presentationml/2006/main">
  <p:tag name="KSO_WM_SLIDE_BK_DARK_LIGHT" val=""/>
  <p:tag name="KSO_WM_SLIDE_BACKGROUND_TYPE" val="general"/>
</p:tagLst>
</file>

<file path=ppt/tags/tag67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 name="KSO_WM_UNIT_TYPE" val="i"/>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84.xml><?xml version="1.0" encoding="utf-8"?>
<p:tagLst xmlns:p="http://schemas.openxmlformats.org/presentationml/2006/main">
  <p:tag name="KSO_WM_SLIDE_BK_DARK_LIGHT" val=""/>
  <p:tag name="KSO_WM_SLIDE_BACKGROUND_TYPE" val="general"/>
</p:tagLst>
</file>

<file path=ppt/tags/tag68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 name="KSO_WM_UNIT_TYPE" val="i"/>
</p:tagLst>
</file>

<file path=ppt/tags/tag6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0.xml><?xml version="1.0" encoding="utf-8"?>
<p:tagLst xmlns:p="http://schemas.openxmlformats.org/presentationml/2006/main">
  <p:tag name="KSO_WM_SLIDE_BK_DARK_LIGHT" val=""/>
  <p:tag name="KSO_WM_SLIDE_BACKGROUND_TYPE" val="general"/>
</p:tagLst>
</file>

<file path=ppt/tags/tag69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 name="KSO_WM_UNIT_TYPE" val="i"/>
</p:tagLst>
</file>

<file path=ppt/tags/tag69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9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9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9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696.xml><?xml version="1.0" encoding="utf-8"?>
<p:tagLst xmlns:p="http://schemas.openxmlformats.org/presentationml/2006/main">
  <p:tag name="KSO_WM_SLIDE_BK_DARK_LIGHT" val=""/>
  <p:tag name="KSO_WM_SLIDE_BACKGROUND_TYPE" val="general"/>
</p:tagLst>
</file>

<file path=ppt/tags/tag69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 name="KSO_WM_UNIT_TYPE" val="i"/>
</p:tagLst>
</file>

<file path=ppt/tags/tag69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69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70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02.xml><?xml version="1.0" encoding="utf-8"?>
<p:tagLst xmlns:p="http://schemas.openxmlformats.org/presentationml/2006/main">
  <p:tag name="KSO_WM_SLIDE_BK_DARK_LIGHT" val=""/>
  <p:tag name="KSO_WM_SLIDE_BACKGROUND_TYPE" val="general"/>
</p:tagLst>
</file>

<file path=ppt/tags/tag70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eaea10dc-537f-4035-904f-b95362de25b6}"/>
  <p:tag name="KSO_WM_UNIT_TYPE" val="i"/>
</p:tagLst>
</file>

<file path=ppt/tags/tag7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7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70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LINE_FORE_SCHEMECOLOR_INDEX_1_BRIGHTNESS" val="0.6"/>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7"/>
  <p:tag name="KSO_WM_UNIT_LINE_FORE_SCHEMECOLOR_INDEX_2_TRANS" val="0"/>
  <p:tag name="KSO_WM_UNIT_LINE_GRADIENT_TYPE" val="0"/>
  <p:tag name="KSO_WM_UNIT_LINE_GRADIENT_ANGLE" val="0"/>
  <p:tag name="KSO_WM_UNIT_LINE_GRADIENT_Direction" val="3"/>
  <p:tag name="KSO_WM_UNIT_LINE_FILL_TYPE" val="5"/>
</p:tagLst>
</file>

<file path=ppt/tags/tag70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79db27c7-656d-4d8c-b9ee-b7729d8a69d0}"/>
  <p:tag name="KSO_WM_UNIT_TYPE" val="i"/>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2"/>
  <p:tag name="KSO_WM_UNIT_TEXT_FILL_TYPE" val="1"/>
</p:tagLst>
</file>

<file path=ppt/tags/tag708.xml><?xml version="1.0" encoding="utf-8"?>
<p:tagLst xmlns:p="http://schemas.openxmlformats.org/presentationml/2006/main">
  <p:tag name="KSO_WM_SLIDE_BK_DARK_LIGHT" val=""/>
  <p:tag name="KSO_WM_SLIDE_BACKGROUND_TYPE" val="general"/>
</p:tagLst>
</file>

<file path=ppt/tags/tag709.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620_14*a*1"/>
  <p:tag name="KSO_WM_TEMPLATE_CATEGORY" val="custom"/>
  <p:tag name="KSO_WM_TEMPLATE_INDEX" val="20202620"/>
  <p:tag name="KSO_WM_UNIT_LAYERLEVEL" val="1"/>
  <p:tag name="KSO_WM_TAG_VERSION" val="1.0"/>
  <p:tag name="KSO_WM_BEAUTIFY_FLAG" val="#wm#"/>
  <p:tag name="KSO_WM_UNIT_PRESET_TEXT" val="单击此处添加标题"/>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0.xml><?xml version="1.0" encoding="utf-8"?>
<p:tagLst xmlns:p="http://schemas.openxmlformats.org/presentationml/2006/main">
  <p:tag name="KSO_WM_UNIT_SUBTYPE" val="a"/>
  <p:tag name="KSO_WM_UNIT_NOCLEAR" val="0"/>
  <p:tag name="KSO_WM_UNIT_VALUE" val="220"/>
  <p:tag name="KSO_WM_UNIT_HIGHLIGHT" val="0"/>
  <p:tag name="KSO_WM_UNIT_COMPATIBLE" val="0"/>
  <p:tag name="KSO_WM_UNIT_DIAGRAM_ISNUMVISUAL" val="0"/>
  <p:tag name="KSO_WM_UNIT_DIAGRAM_ISREFERUNIT" val="0"/>
  <p:tag name="KSO_WM_UNIT_TYPE" val="f"/>
  <p:tag name="KSO_WM_UNIT_INDEX" val="1"/>
  <p:tag name="KSO_WM_UNIT_ID" val="custom20202620_14*f*1"/>
  <p:tag name="KSO_WM_TEMPLATE_CATEGORY" val="custom"/>
  <p:tag name="KSO_WM_TEMPLATE_INDEX" val="20202620"/>
  <p:tag name="KSO_WM_UNIT_LAYERLEVEL" val="1"/>
  <p:tag name="KSO_WM_TAG_VERSION" val="1.0"/>
  <p:tag name="KSO_WM_BEAUTIFY_FLAG" val="#wm#"/>
  <p:tag name="KSO_WM_UNIT_PRESET_TEXT" val="您的正文已经经简明扼要，字字珠玑，但信息却千丝万缕、错综复杂，需要用更多的文字来表述；但请您尽可能提炼思想的精髓，否则容易造成观者的阅读压力，适得其反。"/>
</p:tagLst>
</file>

<file path=ppt/tags/tag7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2.xml><?xml version="1.0" encoding="utf-8"?>
<p:tagLst xmlns:p="http://schemas.openxmlformats.org/presentationml/2006/main">
  <p:tag name="KSO_WM_SLIDE_ID" val="custom20202620_14"/>
  <p:tag name="KSO_WM_TEMPLATE_SUBCATEGORY" val="0"/>
  <p:tag name="KSO_WM_TEMPLATE_MASTER_TYPE" val="1"/>
  <p:tag name="KSO_WM_TEMPLATE_COLOR_TYPE" val="1"/>
  <p:tag name="KSO_WM_SLIDE_TYPE" val="text"/>
  <p:tag name="KSO_WM_SLIDE_SUBTYPE" val="pureTxt"/>
  <p:tag name="KSO_WM_SLIDE_ITEM_CNT" val="0"/>
  <p:tag name="KSO_WM_SLIDE_INDEX" val="14"/>
  <p:tag name="KSO_WM_SLIDE_SIZE" val="720*329"/>
  <p:tag name="KSO_WM_SLIDE_POSITION" val="119*105"/>
  <p:tag name="KSO_WM_TAG_VERSION" val="1.0"/>
  <p:tag name="KSO_WM_BEAUTIFY_FLAG" val="#wm#"/>
  <p:tag name="KSO_WM_TEMPLATE_CATEGORY" val="custom"/>
  <p:tag name="KSO_WM_TEMPLATE_INDEX" val="20202620"/>
  <p:tag name="KSO_WM_SLIDE_LAYOUT" val="a_f"/>
  <p:tag name="KSO_WM_SLIDE_LAYOUT_CNT" val="1_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WPS主题色">
      <a:dk1>
        <a:srgbClr val="000000"/>
      </a:dk1>
      <a:lt1>
        <a:srgbClr val="FFFFFF"/>
      </a:lt1>
      <a:dk2>
        <a:srgbClr val="E5EAF2"/>
      </a:dk2>
      <a:lt2>
        <a:srgbClr val="FFFFFF"/>
      </a:lt2>
      <a:accent1>
        <a:srgbClr val="5F769F"/>
      </a:accent1>
      <a:accent2>
        <a:srgbClr val="71729B"/>
      </a:accent2>
      <a:accent3>
        <a:srgbClr val="7E6B95"/>
      </a:accent3>
      <a:accent4>
        <a:srgbClr val="8A668D"/>
      </a:accent4>
      <a:accent5>
        <a:srgbClr val="955F82"/>
      </a:accent5>
      <a:accent6>
        <a:srgbClr val="9B5B75"/>
      </a:accent6>
      <a:hlink>
        <a:srgbClr val="292BBB"/>
      </a:hlink>
      <a:folHlink>
        <a:srgbClr val="580C6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0">
          <a:solidFill>
            <a:srgbClr val="C4AC6A"/>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themeOverride>
</file>

<file path=ppt/theme/themeOverride2.xml><?xml version="1.0" encoding="utf-8"?>
<a:themeOverride xmlns:a="http://schemas.openxmlformats.org/drawingml/2006/main">
  <a:clrScheme name="自定义 23">
    <a:dk1>
      <a:srgbClr val="000000"/>
    </a:dk1>
    <a:lt1>
      <a:srgbClr val="FFFFFF"/>
    </a:lt1>
    <a:dk2>
      <a:srgbClr val="F0F0EF"/>
    </a:dk2>
    <a:lt2>
      <a:srgbClr val="FFFFFF"/>
    </a:lt2>
    <a:accent1>
      <a:srgbClr val="E2B08A"/>
    </a:accent1>
    <a:accent2>
      <a:srgbClr val="EDA499"/>
    </a:accent2>
    <a:accent3>
      <a:srgbClr val="EB9EAF"/>
    </a:accent3>
    <a:accent4>
      <a:srgbClr val="DDA0C7"/>
    </a:accent4>
    <a:accent5>
      <a:srgbClr val="C1A6D9"/>
    </a:accent5>
    <a:accent6>
      <a:srgbClr val="9FAEE0"/>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otalTime>0</TotalTime>
  <Words>1044</Words>
  <Application>WPS 演示</Application>
  <PresentationFormat>自定义</PresentationFormat>
  <Paragraphs>116</Paragraphs>
  <Slides>14</Slides>
  <Notes>2</Notes>
  <HiddenSlides>0</HiddenSlides>
  <MMClips>0</MMClips>
  <ScaleCrop>false</ScaleCrop>
  <HeadingPairs>
    <vt:vector size="6" baseType="variant">
      <vt:variant>
        <vt:lpstr>已用的字体</vt:lpstr>
      </vt:variant>
      <vt:variant>
        <vt:i4>9</vt:i4>
      </vt:variant>
      <vt:variant>
        <vt:lpstr>主题</vt:lpstr>
      </vt:variant>
      <vt:variant>
        <vt:i4>4</vt:i4>
      </vt:variant>
      <vt:variant>
        <vt:lpstr>幻灯片标题</vt:lpstr>
      </vt:variant>
      <vt:variant>
        <vt:i4>14</vt:i4>
      </vt:variant>
    </vt:vector>
  </HeadingPairs>
  <TitlesOfParts>
    <vt:vector size="27" baseType="lpstr">
      <vt:lpstr>Arial</vt:lpstr>
      <vt:lpstr>宋体</vt:lpstr>
      <vt:lpstr>Wingdings</vt:lpstr>
      <vt:lpstr>微软雅黑</vt:lpstr>
      <vt:lpstr>汉仪旗黑-85S</vt:lpstr>
      <vt:lpstr>黑体</vt:lpstr>
      <vt:lpstr>汉仪旗黑-85S</vt:lpstr>
      <vt:lpstr>Arial Unicode MS</vt:lpstr>
      <vt:lpstr>Calibri</vt:lpstr>
      <vt:lpstr>Office 主题</vt:lpstr>
      <vt:lpstr>3_Office 主题​​</vt:lpstr>
      <vt:lpstr>5_Office 主题​​</vt:lpstr>
      <vt:lpstr>4_Office 主题​​</vt:lpstr>
      <vt:lpstr>小组成员：陈思怡 吴欣慧</vt:lpstr>
      <vt:lpstr> </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Lenovo</cp:lastModifiedBy>
  <cp:revision>32</cp:revision>
  <dcterms:created xsi:type="dcterms:W3CDTF">2021-10-21T05:58:00Z</dcterms:created>
  <dcterms:modified xsi:type="dcterms:W3CDTF">2021-11-03T10:47:49Z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68FD1950CCCA4F2E909C18416E43A467</vt:lpwstr>
  </property>
  <property fmtid="{D5CDD505-2E9C-101B-9397-08002B2CF9AE}" pid="3" name="KSOProductBuildVer">
    <vt:lpwstr>2052-11.1.0.10938</vt:lpwstr>
  </property>
</Properties>
</file>