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409" r:id="rId3"/>
    <p:sldId id="423" r:id="rId4"/>
    <p:sldId id="421" r:id="rId5"/>
    <p:sldId id="426" r:id="rId6"/>
    <p:sldId id="412" r:id="rId7"/>
    <p:sldId id="428" r:id="rId8"/>
    <p:sldId id="422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9D9D9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>
      <p:cViewPr varScale="1">
        <p:scale>
          <a:sx n="99" d="100"/>
          <a:sy n="99" d="100"/>
        </p:scale>
        <p:origin x="84" y="582"/>
      </p:cViewPr>
      <p:guideLst>
        <p:guide orient="horz" pos="2242"/>
        <p:guide pos="3813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9" Type="http://schemas.openxmlformats.org/officeDocument/2006/relationships/tags" Target="../tags/tag7.xml"/><Relationship Id="rId8" Type="http://schemas.openxmlformats.org/officeDocument/2006/relationships/tags" Target="../tags/tag6.xml"/><Relationship Id="rId7" Type="http://schemas.openxmlformats.org/officeDocument/2006/relationships/tags" Target="../tags/tag5.xml"/><Relationship Id="rId6" Type="http://schemas.openxmlformats.org/officeDocument/2006/relationships/tags" Target="../tags/tag4.xml"/><Relationship Id="rId5" Type="http://schemas.openxmlformats.org/officeDocument/2006/relationships/tags" Target="../tags/tag3.xml"/><Relationship Id="rId4" Type="http://schemas.openxmlformats.org/officeDocument/2006/relationships/tags" Target="../tags/tag2.xml"/><Relationship Id="rId3" Type="http://schemas.openxmlformats.org/officeDocument/2006/relationships/tags" Target="../tags/tag1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7.xml"/><Relationship Id="rId4" Type="http://schemas.openxmlformats.org/officeDocument/2006/relationships/tags" Target="../tags/tag56.xml"/><Relationship Id="rId3" Type="http://schemas.openxmlformats.org/officeDocument/2006/relationships/tags" Target="../tags/tag55.xml"/><Relationship Id="rId2" Type="http://schemas.openxmlformats.org/officeDocument/2006/relationships/tags" Target="../tags/tag54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tags" Target="../tags/tag64.xml"/><Relationship Id="rId8" Type="http://schemas.openxmlformats.org/officeDocument/2006/relationships/tags" Target="../tags/tag63.xml"/><Relationship Id="rId7" Type="http://schemas.openxmlformats.org/officeDocument/2006/relationships/tags" Target="../tags/tag62.xml"/><Relationship Id="rId6" Type="http://schemas.openxmlformats.org/officeDocument/2006/relationships/tags" Target="../tags/tag61.xml"/><Relationship Id="rId5" Type="http://schemas.openxmlformats.org/officeDocument/2006/relationships/tags" Target="../tags/tag60.xml"/><Relationship Id="rId4" Type="http://schemas.openxmlformats.org/officeDocument/2006/relationships/image" Target="../media/image4.jpeg"/><Relationship Id="rId3" Type="http://schemas.openxmlformats.org/officeDocument/2006/relationships/tags" Target="../tags/tag59.xml"/><Relationship Id="rId2" Type="http://schemas.openxmlformats.org/officeDocument/2006/relationships/tags" Target="../tags/tag58.xm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7" Type="http://schemas.openxmlformats.org/officeDocument/2006/relationships/tags" Target="../tags/tag70.xml"/><Relationship Id="rId6" Type="http://schemas.openxmlformats.org/officeDocument/2006/relationships/tags" Target="../tags/tag69.xml"/><Relationship Id="rId5" Type="http://schemas.openxmlformats.org/officeDocument/2006/relationships/tags" Target="../tags/tag68.xml"/><Relationship Id="rId4" Type="http://schemas.openxmlformats.org/officeDocument/2006/relationships/tags" Target="../tags/tag67.xml"/><Relationship Id="rId3" Type="http://schemas.openxmlformats.org/officeDocument/2006/relationships/tags" Target="../tags/tag66.xml"/><Relationship Id="rId2" Type="http://schemas.openxmlformats.org/officeDocument/2006/relationships/tags" Target="../tags/tag65.xm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7" Type="http://schemas.openxmlformats.org/officeDocument/2006/relationships/tags" Target="../tags/tag76.xml"/><Relationship Id="rId6" Type="http://schemas.openxmlformats.org/officeDocument/2006/relationships/tags" Target="../tags/tag75.xml"/><Relationship Id="rId5" Type="http://schemas.openxmlformats.org/officeDocument/2006/relationships/tags" Target="../tags/tag74.xml"/><Relationship Id="rId4" Type="http://schemas.openxmlformats.org/officeDocument/2006/relationships/tags" Target="../tags/tag73.xml"/><Relationship Id="rId3" Type="http://schemas.openxmlformats.org/officeDocument/2006/relationships/tags" Target="../tags/tag72.xml"/><Relationship Id="rId2" Type="http://schemas.openxmlformats.org/officeDocument/2006/relationships/tags" Target="../tags/tag71.xml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84.xml"/><Relationship Id="rId8" Type="http://schemas.openxmlformats.org/officeDocument/2006/relationships/tags" Target="../tags/tag83.xml"/><Relationship Id="rId7" Type="http://schemas.openxmlformats.org/officeDocument/2006/relationships/tags" Target="../tags/tag82.xml"/><Relationship Id="rId6" Type="http://schemas.openxmlformats.org/officeDocument/2006/relationships/tags" Target="../tags/tag81.xml"/><Relationship Id="rId5" Type="http://schemas.openxmlformats.org/officeDocument/2006/relationships/tags" Target="../tags/tag80.xml"/><Relationship Id="rId4" Type="http://schemas.openxmlformats.org/officeDocument/2006/relationships/tags" Target="../tags/tag79.xml"/><Relationship Id="rId3" Type="http://schemas.openxmlformats.org/officeDocument/2006/relationships/tags" Target="../tags/tag78.xml"/><Relationship Id="rId2" Type="http://schemas.openxmlformats.org/officeDocument/2006/relationships/tags" Target="../tags/tag77.xml"/><Relationship Id="rId14" Type="http://schemas.openxmlformats.org/officeDocument/2006/relationships/tags" Target="../tags/tag89.xml"/><Relationship Id="rId13" Type="http://schemas.openxmlformats.org/officeDocument/2006/relationships/tags" Target="../tags/tag88.xml"/><Relationship Id="rId12" Type="http://schemas.openxmlformats.org/officeDocument/2006/relationships/tags" Target="../tags/tag87.xml"/><Relationship Id="rId11" Type="http://schemas.openxmlformats.org/officeDocument/2006/relationships/tags" Target="../tags/tag86.xml"/><Relationship Id="rId10" Type="http://schemas.openxmlformats.org/officeDocument/2006/relationships/tags" Target="../tags/tag85.xml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9" Type="http://schemas.openxmlformats.org/officeDocument/2006/relationships/tags" Target="../tags/tag97.xml"/><Relationship Id="rId8" Type="http://schemas.openxmlformats.org/officeDocument/2006/relationships/tags" Target="../tags/tag96.xml"/><Relationship Id="rId7" Type="http://schemas.openxmlformats.org/officeDocument/2006/relationships/tags" Target="../tags/tag95.xml"/><Relationship Id="rId6" Type="http://schemas.openxmlformats.org/officeDocument/2006/relationships/tags" Target="../tags/tag94.xml"/><Relationship Id="rId5" Type="http://schemas.openxmlformats.org/officeDocument/2006/relationships/tags" Target="../tags/tag93.xml"/><Relationship Id="rId4" Type="http://schemas.openxmlformats.org/officeDocument/2006/relationships/tags" Target="../tags/tag92.xml"/><Relationship Id="rId3" Type="http://schemas.openxmlformats.org/officeDocument/2006/relationships/tags" Target="../tags/tag91.xml"/><Relationship Id="rId2" Type="http://schemas.openxmlformats.org/officeDocument/2006/relationships/tags" Target="../tags/tag90.xml"/><Relationship Id="rId16" Type="http://schemas.openxmlformats.org/officeDocument/2006/relationships/tags" Target="../tags/tag104.xml"/><Relationship Id="rId15" Type="http://schemas.openxmlformats.org/officeDocument/2006/relationships/tags" Target="../tags/tag103.xml"/><Relationship Id="rId14" Type="http://schemas.openxmlformats.org/officeDocument/2006/relationships/tags" Target="../tags/tag102.xml"/><Relationship Id="rId13" Type="http://schemas.openxmlformats.org/officeDocument/2006/relationships/tags" Target="../tags/tag101.xml"/><Relationship Id="rId12" Type="http://schemas.openxmlformats.org/officeDocument/2006/relationships/tags" Target="../tags/tag100.xml"/><Relationship Id="rId11" Type="http://schemas.openxmlformats.org/officeDocument/2006/relationships/tags" Target="../tags/tag99.xml"/><Relationship Id="rId10" Type="http://schemas.openxmlformats.org/officeDocument/2006/relationships/tags" Target="../tags/tag98.xml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tags" Target="../tags/tag111.xml"/><Relationship Id="rId7" Type="http://schemas.openxmlformats.org/officeDocument/2006/relationships/tags" Target="../tags/tag110.xml"/><Relationship Id="rId6" Type="http://schemas.openxmlformats.org/officeDocument/2006/relationships/tags" Target="../tags/tag109.xml"/><Relationship Id="rId5" Type="http://schemas.openxmlformats.org/officeDocument/2006/relationships/tags" Target="../tags/tag108.xml"/><Relationship Id="rId4" Type="http://schemas.openxmlformats.org/officeDocument/2006/relationships/tags" Target="../tags/tag107.xml"/><Relationship Id="rId3" Type="http://schemas.openxmlformats.org/officeDocument/2006/relationships/tags" Target="../tags/tag106.xml"/><Relationship Id="rId2" Type="http://schemas.openxmlformats.org/officeDocument/2006/relationships/tags" Target="../tags/tag105.xml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9" Type="http://schemas.openxmlformats.org/officeDocument/2006/relationships/tags" Target="../tags/tag119.xml"/><Relationship Id="rId8" Type="http://schemas.openxmlformats.org/officeDocument/2006/relationships/tags" Target="../tags/tag118.xml"/><Relationship Id="rId7" Type="http://schemas.openxmlformats.org/officeDocument/2006/relationships/tags" Target="../tags/tag117.xml"/><Relationship Id="rId6" Type="http://schemas.openxmlformats.org/officeDocument/2006/relationships/tags" Target="../tags/tag116.xml"/><Relationship Id="rId5" Type="http://schemas.openxmlformats.org/officeDocument/2006/relationships/tags" Target="../tags/tag115.xml"/><Relationship Id="rId4" Type="http://schemas.openxmlformats.org/officeDocument/2006/relationships/tags" Target="../tags/tag114.xml"/><Relationship Id="rId3" Type="http://schemas.openxmlformats.org/officeDocument/2006/relationships/tags" Target="../tags/tag113.xml"/><Relationship Id="rId2" Type="http://schemas.openxmlformats.org/officeDocument/2006/relationships/tags" Target="../tags/tag112.xml"/><Relationship Id="rId13" Type="http://schemas.openxmlformats.org/officeDocument/2006/relationships/tags" Target="../tags/tag123.xml"/><Relationship Id="rId12" Type="http://schemas.openxmlformats.org/officeDocument/2006/relationships/tags" Target="../tags/tag122.xml"/><Relationship Id="rId11" Type="http://schemas.openxmlformats.org/officeDocument/2006/relationships/tags" Target="../tags/tag121.xml"/><Relationship Id="rId10" Type="http://schemas.openxmlformats.org/officeDocument/2006/relationships/tags" Target="../tags/tag120.xml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9" Type="http://schemas.openxmlformats.org/officeDocument/2006/relationships/tags" Target="../tags/tag131.xml"/><Relationship Id="rId8" Type="http://schemas.openxmlformats.org/officeDocument/2006/relationships/tags" Target="../tags/tag130.xml"/><Relationship Id="rId7" Type="http://schemas.openxmlformats.org/officeDocument/2006/relationships/tags" Target="../tags/tag129.xml"/><Relationship Id="rId6" Type="http://schemas.openxmlformats.org/officeDocument/2006/relationships/tags" Target="../tags/tag128.xml"/><Relationship Id="rId5" Type="http://schemas.openxmlformats.org/officeDocument/2006/relationships/tags" Target="../tags/tag127.xml"/><Relationship Id="rId4" Type="http://schemas.openxmlformats.org/officeDocument/2006/relationships/tags" Target="../tags/tag126.xml"/><Relationship Id="rId3" Type="http://schemas.openxmlformats.org/officeDocument/2006/relationships/tags" Target="../tags/tag125.xml"/><Relationship Id="rId2" Type="http://schemas.openxmlformats.org/officeDocument/2006/relationships/tags" Target="../tags/tag124.xml"/><Relationship Id="rId10" Type="http://schemas.openxmlformats.org/officeDocument/2006/relationships/tags" Target="../tags/tag13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2.xml"/><Relationship Id="rId5" Type="http://schemas.openxmlformats.org/officeDocument/2006/relationships/tags" Target="../tags/tag11.xml"/><Relationship Id="rId4" Type="http://schemas.openxmlformats.org/officeDocument/2006/relationships/tags" Target="../tags/tag10.xml"/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9" Type="http://schemas.openxmlformats.org/officeDocument/2006/relationships/tags" Target="../tags/tag19.xml"/><Relationship Id="rId8" Type="http://schemas.openxmlformats.org/officeDocument/2006/relationships/tags" Target="../tags/tag18.xml"/><Relationship Id="rId7" Type="http://schemas.openxmlformats.org/officeDocument/2006/relationships/tags" Target="../tags/tag17.xml"/><Relationship Id="rId6" Type="http://schemas.openxmlformats.org/officeDocument/2006/relationships/tags" Target="../tags/tag16.xml"/><Relationship Id="rId5" Type="http://schemas.openxmlformats.org/officeDocument/2006/relationships/tags" Target="../tags/tag15.xml"/><Relationship Id="rId4" Type="http://schemas.openxmlformats.org/officeDocument/2006/relationships/image" Target="../media/image2.jpeg"/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5.xml"/><Relationship Id="rId6" Type="http://schemas.openxmlformats.org/officeDocument/2006/relationships/tags" Target="../tags/tag24.xml"/><Relationship Id="rId5" Type="http://schemas.openxmlformats.org/officeDocument/2006/relationships/tags" Target="../tags/tag23.xml"/><Relationship Id="rId4" Type="http://schemas.openxmlformats.org/officeDocument/2006/relationships/tags" Target="../tags/tag22.xml"/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33.xml"/><Relationship Id="rId8" Type="http://schemas.openxmlformats.org/officeDocument/2006/relationships/tags" Target="../tags/tag32.xml"/><Relationship Id="rId7" Type="http://schemas.openxmlformats.org/officeDocument/2006/relationships/tags" Target="../tags/tag31.xml"/><Relationship Id="rId6" Type="http://schemas.openxmlformats.org/officeDocument/2006/relationships/tags" Target="../tags/tag30.xml"/><Relationship Id="rId5" Type="http://schemas.openxmlformats.org/officeDocument/2006/relationships/tags" Target="../tags/tag29.xml"/><Relationship Id="rId4" Type="http://schemas.openxmlformats.org/officeDocument/2006/relationships/tags" Target="../tags/tag28.xml"/><Relationship Id="rId3" Type="http://schemas.openxmlformats.org/officeDocument/2006/relationships/tags" Target="../tags/tag27.xml"/><Relationship Id="rId2" Type="http://schemas.openxmlformats.org/officeDocument/2006/relationships/tags" Target="../tags/tag26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tags" Target="../tags/tag39.xml"/><Relationship Id="rId7" Type="http://schemas.openxmlformats.org/officeDocument/2006/relationships/tags" Target="../tags/tag38.xml"/><Relationship Id="rId6" Type="http://schemas.openxmlformats.org/officeDocument/2006/relationships/tags" Target="../tags/tag37.xml"/><Relationship Id="rId5" Type="http://schemas.openxmlformats.org/officeDocument/2006/relationships/tags" Target="../tags/tag36.xml"/><Relationship Id="rId4" Type="http://schemas.openxmlformats.org/officeDocument/2006/relationships/tags" Target="../tags/tag35.xml"/><Relationship Id="rId3" Type="http://schemas.openxmlformats.org/officeDocument/2006/relationships/image" Target="../media/image3.jpeg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42.xml"/><Relationship Id="rId3" Type="http://schemas.openxmlformats.org/officeDocument/2006/relationships/tags" Target="../tags/tag41.xml"/><Relationship Id="rId2" Type="http://schemas.openxmlformats.org/officeDocument/2006/relationships/tags" Target="../tags/tag40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8.xml"/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53.xml"/><Relationship Id="rId5" Type="http://schemas.openxmlformats.org/officeDocument/2006/relationships/tags" Target="../tags/tag52.xml"/><Relationship Id="rId4" Type="http://schemas.openxmlformats.org/officeDocument/2006/relationships/tags" Target="../tags/tag51.xml"/><Relationship Id="rId3" Type="http://schemas.openxmlformats.org/officeDocument/2006/relationships/tags" Target="../tags/tag50.xml"/><Relationship Id="rId2" Type="http://schemas.openxmlformats.org/officeDocument/2006/relationships/tags" Target="../tags/tag49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>
            <p:custDataLst>
              <p:tags r:id="rId3"/>
            </p:custDataLst>
          </p:nvPr>
        </p:nvSpPr>
        <p:spPr>
          <a:xfrm>
            <a:off x="0" y="1883444"/>
            <a:ext cx="6890658" cy="2864408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4"/>
            </p:custDataLst>
          </p:nvPr>
        </p:nvSpPr>
        <p:spPr>
          <a:xfrm>
            <a:off x="494525" y="3467867"/>
            <a:ext cx="6350416" cy="899167"/>
          </a:xfrm>
        </p:spPr>
        <p:txBody>
          <a:bodyPr lIns="90000" tIns="46800" rIns="90000" bIns="46800" anchor="t" anchorCtr="0">
            <a:normAutofit/>
          </a:bodyPr>
          <a:lstStyle>
            <a:lvl1pPr algn="l">
              <a:defRPr sz="4800" b="1" spc="60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5"/>
            </p:custDataLst>
          </p:nvPr>
        </p:nvSpPr>
        <p:spPr>
          <a:xfrm>
            <a:off x="2641012" y="2455624"/>
            <a:ext cx="4203930" cy="830997"/>
          </a:xfrm>
        </p:spPr>
        <p:txBody>
          <a:bodyPr lIns="90000" tIns="46800" rIns="90000" bIns="46800" anchor="b">
            <a:normAutofit/>
          </a:bodyPr>
          <a:lstStyle>
            <a:lvl1pPr marL="0" indent="0" algn="l" eaLnBrk="1" fontAlgn="auto" latinLnBrk="0" hangingPunct="1">
              <a:lnSpc>
                <a:spcPct val="100000"/>
              </a:lnSpc>
              <a:buNone/>
              <a:defRPr sz="4000" u="none" strike="noStrike" kern="1200" cap="none" spc="200" normalizeH="0" baseline="0">
                <a:solidFill>
                  <a:schemeClr val="bg1"/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8" name="矩形: 圆角 7"/>
          <p:cNvSpPr/>
          <p:nvPr userDrawn="1">
            <p:custDataLst>
              <p:tags r:id="rId9"/>
            </p:custDataLst>
          </p:nvPr>
        </p:nvSpPr>
        <p:spPr>
          <a:xfrm>
            <a:off x="2441140" y="2564346"/>
            <a:ext cx="45719" cy="671607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>
            <a:lvl1pPr>
              <a:defRPr baseline="0"/>
            </a:lvl1pPr>
            <a:lvl2pPr>
              <a:defRPr baseline="0"/>
            </a:lvl2pPr>
            <a:lvl3pPr>
              <a:defRPr baseline="0"/>
            </a:lvl3pPr>
            <a:lvl4pPr>
              <a:defRPr baseline="0"/>
            </a:lvl4pPr>
            <a:lvl5pPr>
              <a:defRPr baseline="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直接连接符 5"/>
          <p:cNvCxnSpPr/>
          <p:nvPr userDrawn="1">
            <p:custDataLst>
              <p:tags r:id="rId2"/>
            </p:custDataLst>
          </p:nvPr>
        </p:nvCxnSpPr>
        <p:spPr>
          <a:xfrm>
            <a:off x="3490983" y="5714132"/>
            <a:ext cx="5210033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图片 8"/>
          <p:cNvPicPr>
            <a:picLocks noChangeAspect="1"/>
          </p:cNvPicPr>
          <p:nvPr userDrawn="1">
            <p:custDataLst>
              <p:tags r:id="rId3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89" b="41063"/>
          <a:stretch>
            <a:fillRect/>
          </a:stretch>
        </p:blipFill>
        <p:spPr>
          <a:xfrm>
            <a:off x="1" y="0"/>
            <a:ext cx="12188911" cy="4154966"/>
          </a:xfrm>
          <a:custGeom>
            <a:avLst/>
            <a:gdLst>
              <a:gd name="connsiteX0" fmla="*/ 0 w 12188911"/>
              <a:gd name="connsiteY0" fmla="*/ 0 h 4154966"/>
              <a:gd name="connsiteX1" fmla="*/ 12188911 w 12188911"/>
              <a:gd name="connsiteY1" fmla="*/ 0 h 4154966"/>
              <a:gd name="connsiteX2" fmla="*/ 12188911 w 12188911"/>
              <a:gd name="connsiteY2" fmla="*/ 4154966 h 4154966"/>
              <a:gd name="connsiteX3" fmla="*/ 0 w 12188911"/>
              <a:gd name="connsiteY3" fmla="*/ 4154966 h 4154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88911" h="4154966">
                <a:moveTo>
                  <a:pt x="0" y="0"/>
                </a:moveTo>
                <a:lnTo>
                  <a:pt x="12188911" y="0"/>
                </a:lnTo>
                <a:lnTo>
                  <a:pt x="12188911" y="4154966"/>
                </a:lnTo>
                <a:lnTo>
                  <a:pt x="0" y="4154966"/>
                </a:lnTo>
                <a:close/>
              </a:path>
            </a:pathLst>
          </a:custGeom>
        </p:spPr>
      </p:pic>
      <p:sp>
        <p:nvSpPr>
          <p:cNvPr id="2" name="标题 1" hidden="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3490982" y="4534741"/>
            <a:ext cx="5210034" cy="1107993"/>
          </a:xfrm>
        </p:spPr>
        <p:txBody>
          <a:bodyPr vert="horz" lIns="90000" tIns="46800" rIns="90000" bIns="46800" rtlCol="0" anchor="t" anchorCtr="0">
            <a:normAutofit/>
          </a:bodyPr>
          <a:lstStyle>
            <a:lvl1pPr marL="0" marR="0" algn="dist" defTabSz="914400" rtl="0" eaLnBrk="1" fontAlgn="auto" latinLnBrk="0" hangingPunct="1">
              <a:lnSpc>
                <a:spcPct val="100000"/>
              </a:lnSpc>
              <a:buNone/>
              <a:defRPr kumimoji="0" lang="zh-CN" altLang="en-US" sz="6600" b="1" i="0" u="none" strike="noStrike" kern="1200" cap="none" spc="600" normalizeH="0" baseline="0" noProof="1" dirty="0">
                <a:solidFill>
                  <a:schemeClr val="accent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编辑标题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11" name="文本占位符 10" hidden="1"/>
          <p:cNvSpPr>
            <a:spLocks noGrp="1"/>
          </p:cNvSpPr>
          <p:nvPr>
            <p:ph type="body" sz="quarter" idx="13"/>
            <p:custDataLst>
              <p:tags r:id="rId9"/>
            </p:custDataLst>
          </p:nvPr>
        </p:nvSpPr>
        <p:spPr>
          <a:xfrm>
            <a:off x="3490913" y="5794376"/>
            <a:ext cx="5210034" cy="475230"/>
          </a:xfrm>
        </p:spPr>
        <p:txBody>
          <a:bodyPr lIns="90000" tIns="0" rIns="90000" bIns="46800">
            <a:normAutofit/>
          </a:bodyPr>
          <a:lstStyle>
            <a:lvl1pPr marL="0" indent="0" algn="dist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>
            <a:lvl1pPr>
              <a:defRPr baseline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10" name="矩形 9"/>
          <p:cNvSpPr/>
          <p:nvPr userDrawn="1">
            <p:custDataLst>
              <p:tags r:id="rId6"/>
            </p:custDataLst>
          </p:nvPr>
        </p:nvSpPr>
        <p:spPr>
          <a:xfrm>
            <a:off x="11944350" y="1863008"/>
            <a:ext cx="247650" cy="3509010"/>
          </a:xfrm>
          <a:prstGeom prst="rect">
            <a:avLst/>
          </a:prstGeom>
          <a:solidFill>
            <a:srgbClr val="5384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 userDrawn="1">
            <p:custDataLst>
              <p:tags r:id="rId7"/>
            </p:custDataLst>
          </p:nvPr>
        </p:nvSpPr>
        <p:spPr>
          <a:xfrm>
            <a:off x="0" y="1863008"/>
            <a:ext cx="247650" cy="3509010"/>
          </a:xfrm>
          <a:prstGeom prst="rect">
            <a:avLst/>
          </a:prstGeom>
          <a:solidFill>
            <a:srgbClr val="5384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bg>
      <p:bgPr>
        <a:solidFill>
          <a:srgbClr val="5384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292800" y="304200"/>
            <a:ext cx="11606400" cy="62496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/>
          <a:lstStyle>
            <a:lvl1pPr>
              <a:defRPr sz="32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4"/>
            </p:custDataLst>
          </p:nvPr>
        </p:nvSpPr>
        <p:spPr>
          <a:xfrm>
            <a:off x="1281113" y="2163600"/>
            <a:ext cx="9626600" cy="3445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4823460" cy="686625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dirty="0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/>
          <a:lstStyle>
            <a:lvl1pPr>
              <a:defRPr sz="36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7"/>
            </p:custDataLst>
          </p:nvPr>
        </p:nvSpPr>
        <p:spPr>
          <a:xfrm>
            <a:off x="586800" y="1764000"/>
            <a:ext cx="3956400" cy="4093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8"/>
            </p:custDataLst>
          </p:nvPr>
        </p:nvSpPr>
        <p:spPr>
          <a:xfrm>
            <a:off x="5101200" y="769938"/>
            <a:ext cx="6480000" cy="5087937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grpSp>
        <p:nvGrpSpPr>
          <p:cNvPr id="14" name="组合 13"/>
          <p:cNvGrpSpPr/>
          <p:nvPr userDrawn="1">
            <p:custDataLst>
              <p:tags r:id="rId9"/>
            </p:custDataLst>
          </p:nvPr>
        </p:nvGrpSpPr>
        <p:grpSpPr>
          <a:xfrm>
            <a:off x="4146885" y="200250"/>
            <a:ext cx="543630" cy="514350"/>
            <a:chOff x="4116000" y="144450"/>
            <a:chExt cx="543630" cy="514350"/>
          </a:xfrm>
        </p:grpSpPr>
        <p:cxnSp>
          <p:nvCxnSpPr>
            <p:cNvPr id="17" name="直接连接符 16"/>
            <p:cNvCxnSpPr/>
            <p:nvPr userDrawn="1">
              <p:custDataLst>
                <p:tags r:id="rId10"/>
              </p:custDataLst>
            </p:nvPr>
          </p:nvCxnSpPr>
          <p:spPr>
            <a:xfrm>
              <a:off x="4116000" y="144450"/>
              <a:ext cx="543630" cy="0"/>
            </a:xfrm>
            <a:prstGeom prst="line">
              <a:avLst/>
            </a:prstGeom>
            <a:ln w="57150">
              <a:solidFill>
                <a:srgbClr val="5384E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直接连接符 17"/>
            <p:cNvCxnSpPr/>
            <p:nvPr userDrawn="1">
              <p:custDataLst>
                <p:tags r:id="rId11"/>
              </p:custDataLst>
            </p:nvPr>
          </p:nvCxnSpPr>
          <p:spPr>
            <a:xfrm rot="16200000">
              <a:off x="4373175" y="401625"/>
              <a:ext cx="514350" cy="0"/>
            </a:xfrm>
            <a:prstGeom prst="line">
              <a:avLst/>
            </a:prstGeom>
            <a:ln w="57150">
              <a:solidFill>
                <a:srgbClr val="5384E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8" name="组合 27"/>
          <p:cNvGrpSpPr/>
          <p:nvPr userDrawn="1">
            <p:custDataLst>
              <p:tags r:id="rId12"/>
            </p:custDataLst>
          </p:nvPr>
        </p:nvGrpSpPr>
        <p:grpSpPr>
          <a:xfrm flipH="1" flipV="1">
            <a:off x="306540" y="5711625"/>
            <a:ext cx="543630" cy="514350"/>
            <a:chOff x="4116000" y="144450"/>
            <a:chExt cx="543630" cy="514350"/>
          </a:xfrm>
        </p:grpSpPr>
        <p:cxnSp>
          <p:nvCxnSpPr>
            <p:cNvPr id="29" name="直接连接符 28"/>
            <p:cNvCxnSpPr/>
            <p:nvPr userDrawn="1">
              <p:custDataLst>
                <p:tags r:id="rId13"/>
              </p:custDataLst>
            </p:nvPr>
          </p:nvCxnSpPr>
          <p:spPr>
            <a:xfrm>
              <a:off x="4116000" y="144450"/>
              <a:ext cx="543630" cy="0"/>
            </a:xfrm>
            <a:prstGeom prst="line">
              <a:avLst/>
            </a:prstGeom>
            <a:ln w="57150">
              <a:solidFill>
                <a:srgbClr val="5384E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直接连接符 29"/>
            <p:cNvCxnSpPr/>
            <p:nvPr userDrawn="1">
              <p:custDataLst>
                <p:tags r:id="rId14"/>
              </p:custDataLst>
            </p:nvPr>
          </p:nvCxnSpPr>
          <p:spPr>
            <a:xfrm rot="16200000">
              <a:off x="4373175" y="401625"/>
              <a:ext cx="514350" cy="0"/>
            </a:xfrm>
            <a:prstGeom prst="line">
              <a:avLst/>
            </a:prstGeom>
            <a:ln w="57150">
              <a:solidFill>
                <a:srgbClr val="5384E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2664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/>
          <a:lstStyle>
            <a:lvl1pPr algn="ctr">
              <a:defRPr sz="36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7"/>
            </p:custDataLst>
          </p:nvPr>
        </p:nvSpPr>
        <p:spPr>
          <a:xfrm>
            <a:off x="612000" y="1659600"/>
            <a:ext cx="10975975" cy="828000"/>
          </a:xfrm>
        </p:spPr>
        <p:txBody>
          <a:bodyPr/>
          <a:lstStyle>
            <a:lvl1pPr algn="ctr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8"/>
            </p:custDataLst>
          </p:nvPr>
        </p:nvSpPr>
        <p:spPr>
          <a:xfrm>
            <a:off x="612775" y="2808000"/>
            <a:ext cx="10965600" cy="34308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grpSp>
        <p:nvGrpSpPr>
          <p:cNvPr id="8" name="组合 7"/>
          <p:cNvGrpSpPr/>
          <p:nvPr userDrawn="1">
            <p:custDataLst>
              <p:tags r:id="rId9"/>
            </p:custDataLst>
          </p:nvPr>
        </p:nvGrpSpPr>
        <p:grpSpPr>
          <a:xfrm flipH="1">
            <a:off x="612000" y="522567"/>
            <a:ext cx="2262900" cy="1026000"/>
            <a:chOff x="612000" y="522567"/>
            <a:chExt cx="2262900" cy="1026000"/>
          </a:xfrm>
        </p:grpSpPr>
        <p:sp>
          <p:nvSpPr>
            <p:cNvPr id="6" name="菱形 5"/>
            <p:cNvSpPr/>
            <p:nvPr userDrawn="1">
              <p:custDataLst>
                <p:tags r:id="rId10"/>
              </p:custDataLst>
            </p:nvPr>
          </p:nvSpPr>
          <p:spPr>
            <a:xfrm>
              <a:off x="612000" y="522567"/>
              <a:ext cx="1026000" cy="1026000"/>
            </a:xfrm>
            <a:prstGeom prst="diamond">
              <a:avLst/>
            </a:prstGeom>
            <a:solidFill>
              <a:srgbClr val="5384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菱形 10"/>
            <p:cNvSpPr/>
            <p:nvPr userDrawn="1">
              <p:custDataLst>
                <p:tags r:id="rId11"/>
              </p:custDataLst>
            </p:nvPr>
          </p:nvSpPr>
          <p:spPr>
            <a:xfrm>
              <a:off x="1230450" y="522567"/>
              <a:ext cx="1026000" cy="1026000"/>
            </a:xfrm>
            <a:prstGeom prst="diamond">
              <a:avLst/>
            </a:prstGeom>
            <a:solidFill>
              <a:srgbClr val="5384EE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2" name="菱形 11"/>
            <p:cNvSpPr/>
            <p:nvPr userDrawn="1">
              <p:custDataLst>
                <p:tags r:id="rId12"/>
              </p:custDataLst>
            </p:nvPr>
          </p:nvSpPr>
          <p:spPr>
            <a:xfrm>
              <a:off x="1848900" y="522567"/>
              <a:ext cx="1026000" cy="1026000"/>
            </a:xfrm>
            <a:prstGeom prst="diamond">
              <a:avLst/>
            </a:prstGeom>
            <a:solidFill>
              <a:srgbClr val="5384EE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3" name="组合 12"/>
          <p:cNvGrpSpPr/>
          <p:nvPr userDrawn="1">
            <p:custDataLst>
              <p:tags r:id="rId13"/>
            </p:custDataLst>
          </p:nvPr>
        </p:nvGrpSpPr>
        <p:grpSpPr>
          <a:xfrm>
            <a:off x="9347992" y="522567"/>
            <a:ext cx="2262900" cy="1026000"/>
            <a:chOff x="612000" y="522567"/>
            <a:chExt cx="2262900" cy="1026000"/>
          </a:xfrm>
        </p:grpSpPr>
        <p:sp>
          <p:nvSpPr>
            <p:cNvPr id="14" name="菱形 13"/>
            <p:cNvSpPr/>
            <p:nvPr userDrawn="1">
              <p:custDataLst>
                <p:tags r:id="rId14"/>
              </p:custDataLst>
            </p:nvPr>
          </p:nvSpPr>
          <p:spPr>
            <a:xfrm>
              <a:off x="612000" y="522567"/>
              <a:ext cx="1026000" cy="1026000"/>
            </a:xfrm>
            <a:prstGeom prst="diamond">
              <a:avLst/>
            </a:prstGeom>
            <a:solidFill>
              <a:srgbClr val="5384E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5" name="菱形 14"/>
            <p:cNvSpPr/>
            <p:nvPr userDrawn="1">
              <p:custDataLst>
                <p:tags r:id="rId15"/>
              </p:custDataLst>
            </p:nvPr>
          </p:nvSpPr>
          <p:spPr>
            <a:xfrm>
              <a:off x="1230450" y="522567"/>
              <a:ext cx="1026000" cy="1026000"/>
            </a:xfrm>
            <a:prstGeom prst="diamond">
              <a:avLst/>
            </a:prstGeom>
            <a:solidFill>
              <a:srgbClr val="5384EE">
                <a:alpha val="5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6" name="菱形 15"/>
            <p:cNvSpPr/>
            <p:nvPr userDrawn="1">
              <p:custDataLst>
                <p:tags r:id="rId16"/>
              </p:custDataLst>
            </p:nvPr>
          </p:nvSpPr>
          <p:spPr>
            <a:xfrm>
              <a:off x="1848900" y="522567"/>
              <a:ext cx="1026000" cy="1026000"/>
            </a:xfrm>
            <a:prstGeom prst="diamond">
              <a:avLst/>
            </a:prstGeom>
            <a:solidFill>
              <a:srgbClr val="5384EE">
                <a:alpha val="4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0" y="5029201"/>
            <a:ext cx="12192000" cy="1828799"/>
          </a:xfrm>
          <a:prstGeom prst="rect">
            <a:avLst/>
          </a:prstGeom>
          <a:solidFill>
            <a:srgbClr val="5384E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604800" y="669600"/>
            <a:ext cx="10976400" cy="565200"/>
          </a:xfrm>
        </p:spPr>
        <p:txBody>
          <a:bodyPr anchor="ctr"/>
          <a:lstStyle>
            <a:lvl1pPr algn="ctr">
              <a:defRPr sz="32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7"/>
            </p:custDataLst>
          </p:nvPr>
        </p:nvSpPr>
        <p:spPr>
          <a:xfrm>
            <a:off x="604837" y="1681200"/>
            <a:ext cx="10990800" cy="3211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>
            <p:ph type="body" sz="quarter" idx="14"/>
            <p:custDataLst>
              <p:tags r:id="rId8"/>
            </p:custDataLst>
          </p:nvPr>
        </p:nvSpPr>
        <p:spPr>
          <a:xfrm>
            <a:off x="594000" y="5180400"/>
            <a:ext cx="11001600" cy="10116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914400"/>
          </a:xfrm>
          <a:prstGeom prst="rect">
            <a:avLst/>
          </a:prstGeom>
          <a:solidFill>
            <a:srgbClr val="5384EE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3"/>
            </p:custDataLst>
          </p:nvPr>
        </p:nvSpPr>
        <p:spPr>
          <a:xfrm>
            <a:off x="579600" y="237600"/>
            <a:ext cx="11037600" cy="441964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7"/>
            </p:custDataLst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8"/>
            </p:custDataLst>
          </p:nvPr>
        </p:nvSpPr>
        <p:spPr>
          <a:xfrm>
            <a:off x="6242400" y="1663200"/>
            <a:ext cx="5367600" cy="28944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9"/>
            </p:custDataLst>
          </p:nvPr>
        </p:nvSpPr>
        <p:spPr>
          <a:xfrm>
            <a:off x="572400" y="4816800"/>
            <a:ext cx="5342400" cy="781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0"/>
            </p:custDataLst>
          </p:nvPr>
        </p:nvSpPr>
        <p:spPr>
          <a:xfrm>
            <a:off x="6253200" y="4813200"/>
            <a:ext cx="5367600" cy="781200"/>
          </a:xfrm>
        </p:spPr>
        <p:txBody>
          <a:bodyPr/>
          <a:lstStyle>
            <a:lvl1pPr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4" name="矩形 13"/>
          <p:cNvSpPr/>
          <p:nvPr>
            <p:custDataLst>
              <p:tags r:id="rId11"/>
            </p:custDataLst>
          </p:nvPr>
        </p:nvSpPr>
        <p:spPr>
          <a:xfrm>
            <a:off x="10823993" y="322036"/>
            <a:ext cx="270329" cy="27032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矩形 14"/>
          <p:cNvSpPr/>
          <p:nvPr>
            <p:custDataLst>
              <p:tags r:id="rId12"/>
            </p:custDataLst>
          </p:nvPr>
        </p:nvSpPr>
        <p:spPr>
          <a:xfrm>
            <a:off x="11198295" y="322036"/>
            <a:ext cx="270329" cy="270329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/>
          <p:cNvSpPr/>
          <p:nvPr>
            <p:custDataLst>
              <p:tags r:id="rId13"/>
            </p:custDataLst>
          </p:nvPr>
        </p:nvSpPr>
        <p:spPr>
          <a:xfrm>
            <a:off x="11572596" y="322036"/>
            <a:ext cx="270329" cy="270329"/>
          </a:xfrm>
          <a:prstGeom prst="rect">
            <a:avLst/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bg>
      <p:bgPr>
        <a:solidFill>
          <a:srgbClr val="5384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>
            <p:custDataLst>
              <p:tags r:id="rId2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3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/>
          <a:lstStyle>
            <a:lvl1pPr algn="ctr">
              <a:defRPr sz="6000"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7"/>
            </p:custDataLst>
          </p:nvPr>
        </p:nvSpPr>
        <p:spPr>
          <a:xfrm>
            <a:off x="1522413" y="3862800"/>
            <a:ext cx="9144000" cy="1656000"/>
          </a:xfrm>
        </p:spPr>
        <p:txBody>
          <a:bodyPr/>
          <a:lstStyle>
            <a:lvl1pPr algn="ctr">
              <a:defRPr baseline="0">
                <a:solidFill>
                  <a:schemeClr val="tx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矩形 8"/>
          <p:cNvSpPr/>
          <p:nvPr>
            <p:custDataLst>
              <p:tags r:id="rId8"/>
            </p:custDataLst>
          </p:nvPr>
        </p:nvSpPr>
        <p:spPr>
          <a:xfrm flipH="1">
            <a:off x="11610731" y="6243225"/>
            <a:ext cx="270329" cy="270329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 10"/>
          <p:cNvSpPr/>
          <p:nvPr>
            <p:custDataLst>
              <p:tags r:id="rId9"/>
            </p:custDataLst>
          </p:nvPr>
        </p:nvSpPr>
        <p:spPr>
          <a:xfrm flipH="1">
            <a:off x="11236430" y="6243225"/>
            <a:ext cx="270329" cy="270329"/>
          </a:xfrm>
          <a:prstGeom prst="rect">
            <a:avLst/>
          </a:prstGeom>
          <a:solidFill>
            <a:schemeClr val="bg2"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矩形 11"/>
          <p:cNvSpPr/>
          <p:nvPr>
            <p:custDataLst>
              <p:tags r:id="rId10"/>
            </p:custDataLst>
          </p:nvPr>
        </p:nvSpPr>
        <p:spPr>
          <a:xfrm flipH="1">
            <a:off x="10862128" y="6243225"/>
            <a:ext cx="270329" cy="270329"/>
          </a:xfrm>
          <a:prstGeom prst="rect">
            <a:avLst/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952508"/>
            <a:ext cx="10852237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>
            <p:custDataLst>
              <p:tags r:id="rId2"/>
            </p:custDataLst>
          </p:nvPr>
        </p:nvSpPr>
        <p:spPr>
          <a:xfrm>
            <a:off x="2868278" y="4148282"/>
            <a:ext cx="263012" cy="161534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pic>
        <p:nvPicPr>
          <p:cNvPr id="8" name="图片 7"/>
          <p:cNvPicPr>
            <a:picLocks noChangeAspect="1"/>
          </p:cNvPicPr>
          <p:nvPr userDrawn="1">
            <p:custDataLst>
              <p:tags r:id="rId3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041" r="38" b="31322"/>
          <a:stretch>
            <a:fillRect/>
          </a:stretch>
        </p:blipFill>
        <p:spPr>
          <a:xfrm>
            <a:off x="4631" y="0"/>
            <a:ext cx="12182743" cy="3219450"/>
          </a:xfrm>
          <a:custGeom>
            <a:avLst/>
            <a:gdLst>
              <a:gd name="connsiteX0" fmla="*/ 0 w 12182743"/>
              <a:gd name="connsiteY0" fmla="*/ 0 h 3219450"/>
              <a:gd name="connsiteX1" fmla="*/ 12182743 w 12182743"/>
              <a:gd name="connsiteY1" fmla="*/ 0 h 3219450"/>
              <a:gd name="connsiteX2" fmla="*/ 12182743 w 12182743"/>
              <a:gd name="connsiteY2" fmla="*/ 3219450 h 3219450"/>
              <a:gd name="connsiteX3" fmla="*/ 0 w 12182743"/>
              <a:gd name="connsiteY3" fmla="*/ 3219450 h 32194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82743" h="3219450">
                <a:moveTo>
                  <a:pt x="0" y="0"/>
                </a:moveTo>
                <a:lnTo>
                  <a:pt x="12182743" y="0"/>
                </a:lnTo>
                <a:lnTo>
                  <a:pt x="12182743" y="3219450"/>
                </a:lnTo>
                <a:lnTo>
                  <a:pt x="0" y="3219450"/>
                </a:lnTo>
                <a:close/>
              </a:path>
            </a:pathLst>
          </a:custGeom>
        </p:spPr>
      </p:pic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8"/>
            </p:custDataLst>
          </p:nvPr>
        </p:nvSpPr>
        <p:spPr>
          <a:xfrm>
            <a:off x="3412380" y="4721839"/>
            <a:ext cx="4817219" cy="701285"/>
          </a:xfrm>
        </p:spPr>
        <p:txBody>
          <a:bodyPr lIns="90000" tIns="46800" rIns="90000" bIns="0" anchor="b" anchorCtr="0">
            <a:noAutofit/>
          </a:bodyPr>
          <a:lstStyle>
            <a:lvl1pPr>
              <a:defRPr sz="4000" u="none" strike="noStrike" kern="1200" cap="none" spc="300" normalizeH="0" baseline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9"/>
            </p:custDataLst>
          </p:nvPr>
        </p:nvSpPr>
        <p:spPr>
          <a:xfrm>
            <a:off x="3412380" y="5507725"/>
            <a:ext cx="4817219" cy="501609"/>
          </a:xfrm>
        </p:spPr>
        <p:txBody>
          <a:bodyPr lIns="90000" tIns="0" rIns="90000" bIns="46800">
            <a:normAutofit/>
          </a:bodyPr>
          <a:lstStyle>
            <a:lvl1pPr marL="0" indent="0" eaLnBrk="1" fontAlgn="auto" latinLnBrk="0" hangingPunct="1">
              <a:buNone/>
              <a:defRPr kumimoji="0" lang="zh-CN" altLang="en-US" sz="1400" b="0" i="0" u="none" strike="noStrike" kern="1200" cap="none" spc="150" normalizeH="0" baseline="0" noProof="1">
                <a:solidFill>
                  <a:schemeClr val="tx1">
                    <a:lumMod val="50000"/>
                    <a:lumOff val="50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952508"/>
            <a:ext cx="5283242" cy="5388907"/>
          </a:xfrm>
        </p:spPr>
        <p:txBody>
          <a:bodyPr>
            <a:noAutofit/>
          </a:bodyPr>
          <a:lstStyle>
            <a:lvl1pPr>
              <a:defRPr sz="1600" baseline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sz="1600" baseline="0"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sz="1600" baseline="0"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sz="1600" baseline="0"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sz="1600" baseline="0"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952508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图片 5"/>
          <p:cNvPicPr>
            <a:picLocks noChangeAspect="1"/>
          </p:cNvPicPr>
          <p:nvPr userDrawn="1">
            <p:custDataLst>
              <p:tags r:id="rId2"/>
            </p:custDataLst>
          </p:nvPr>
        </p:nvPicPr>
        <p:blipFill>
          <a:blip r:embed="rId3"/>
          <a:srcRect/>
          <a:stretch>
            <a:fillRect/>
          </a:stretch>
        </p:blipFill>
        <p:spPr>
          <a:xfrm>
            <a:off x="0" y="1416050"/>
            <a:ext cx="5410200" cy="4298950"/>
          </a:xfrm>
          <a:custGeom>
            <a:avLst/>
            <a:gdLst>
              <a:gd name="connsiteX0" fmla="*/ 0 w 5410200"/>
              <a:gd name="connsiteY0" fmla="*/ 0 h 4298950"/>
              <a:gd name="connsiteX1" fmla="*/ 5410200 w 5410200"/>
              <a:gd name="connsiteY1" fmla="*/ 0 h 4298950"/>
              <a:gd name="connsiteX2" fmla="*/ 5410200 w 5410200"/>
              <a:gd name="connsiteY2" fmla="*/ 4298950 h 4298950"/>
              <a:gd name="connsiteX3" fmla="*/ 0 w 5410200"/>
              <a:gd name="connsiteY3" fmla="*/ 4298950 h 42989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410200" h="4298950">
                <a:moveTo>
                  <a:pt x="0" y="0"/>
                </a:moveTo>
                <a:lnTo>
                  <a:pt x="5410200" y="0"/>
                </a:lnTo>
                <a:lnTo>
                  <a:pt x="5410200" y="4298950"/>
                </a:lnTo>
                <a:lnTo>
                  <a:pt x="0" y="4298950"/>
                </a:lnTo>
                <a:close/>
              </a:path>
            </a:pathLst>
          </a:custGeom>
        </p:spPr>
      </p:pic>
      <p:sp>
        <p:nvSpPr>
          <p:cNvPr id="7" name="矩形 6"/>
          <p:cNvSpPr/>
          <p:nvPr userDrawn="1">
            <p:custDataLst>
              <p:tags r:id="rId4"/>
            </p:custDataLst>
          </p:nvPr>
        </p:nvSpPr>
        <p:spPr>
          <a:xfrm>
            <a:off x="4402108" y="871728"/>
            <a:ext cx="4244339" cy="1109472"/>
          </a:xfrm>
          <a:prstGeom prst="rect">
            <a:avLst/>
          </a:prstGeom>
          <a:solidFill>
            <a:srgbClr val="5384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/>
            <a:endParaRPr lang="zh-CN" altLang="en-US" dirty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/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微软雅黑" panose="020B0503020204020204" pitchFamily="34" charset="-122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3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4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 baseline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indent="0" eaLnBrk="1" fontAlgn="auto" latinLnBrk="0" hangingPunct="1">
              <a:defRPr baseline="0"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indent="0" eaLnBrk="1" fontAlgn="auto" latinLnBrk="0" hangingPunct="1">
              <a:defRPr baseline="0"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indent="0" eaLnBrk="1" fontAlgn="auto" latinLnBrk="0" hangingPunct="1">
              <a:defRPr baseline="0"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indent="0" eaLnBrk="1" fontAlgn="auto" latinLnBrk="0" hangingPunct="1">
              <a:defRPr baseline="0"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5" Type="http://schemas.openxmlformats.org/officeDocument/2006/relationships/theme" Target="../theme/theme1.xml"/><Relationship Id="rId24" Type="http://schemas.openxmlformats.org/officeDocument/2006/relationships/tags" Target="../tags/tag138.xml"/><Relationship Id="rId23" Type="http://schemas.openxmlformats.org/officeDocument/2006/relationships/tags" Target="../tags/tag137.xml"/><Relationship Id="rId22" Type="http://schemas.openxmlformats.org/officeDocument/2006/relationships/tags" Target="../tags/tag136.xml"/><Relationship Id="rId21" Type="http://schemas.openxmlformats.org/officeDocument/2006/relationships/tags" Target="../tags/tag135.xml"/><Relationship Id="rId20" Type="http://schemas.openxmlformats.org/officeDocument/2006/relationships/tags" Target="../tags/tag134.xml"/><Relationship Id="rId2" Type="http://schemas.openxmlformats.org/officeDocument/2006/relationships/slideLayout" Target="../slideLayouts/slideLayout2.xml"/><Relationship Id="rId19" Type="http://schemas.openxmlformats.org/officeDocument/2006/relationships/tags" Target="../tags/tag133.xml"/><Relationship Id="rId18" Type="http://schemas.openxmlformats.org/officeDocument/2006/relationships/slideLayout" Target="../slideLayouts/slideLayout18.xml"/><Relationship Id="rId17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>
          <a:xfrm>
            <a:off x="669882" y="952508"/>
            <a:ext cx="10852237" cy="5388907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1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2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3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2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5" r:id="rId17"/>
    <p:sldLayoutId id="2147483666" r:id="rId18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/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tags" Target="../tags/tag142.xml"/><Relationship Id="rId3" Type="http://schemas.openxmlformats.org/officeDocument/2006/relationships/tags" Target="../tags/tag141.xml"/><Relationship Id="rId2" Type="http://schemas.openxmlformats.org/officeDocument/2006/relationships/tags" Target="../tags/tag140.xml"/><Relationship Id="rId1" Type="http://schemas.openxmlformats.org/officeDocument/2006/relationships/tags" Target="../tags/tag139.xml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151.xml"/><Relationship Id="rId8" Type="http://schemas.openxmlformats.org/officeDocument/2006/relationships/tags" Target="../tags/tag150.xml"/><Relationship Id="rId7" Type="http://schemas.openxmlformats.org/officeDocument/2006/relationships/tags" Target="../tags/tag149.xml"/><Relationship Id="rId6" Type="http://schemas.openxmlformats.org/officeDocument/2006/relationships/tags" Target="../tags/tag148.xml"/><Relationship Id="rId5" Type="http://schemas.openxmlformats.org/officeDocument/2006/relationships/tags" Target="../tags/tag147.xml"/><Relationship Id="rId4" Type="http://schemas.openxmlformats.org/officeDocument/2006/relationships/tags" Target="../tags/tag146.xml"/><Relationship Id="rId3" Type="http://schemas.openxmlformats.org/officeDocument/2006/relationships/tags" Target="../tags/tag145.xml"/><Relationship Id="rId2" Type="http://schemas.openxmlformats.org/officeDocument/2006/relationships/tags" Target="../tags/tag144.xml"/><Relationship Id="rId11" Type="http://schemas.openxmlformats.org/officeDocument/2006/relationships/slideLayout" Target="../slideLayouts/slideLayout6.xml"/><Relationship Id="rId10" Type="http://schemas.openxmlformats.org/officeDocument/2006/relationships/tags" Target="../tags/tag152.xml"/><Relationship Id="rId1" Type="http://schemas.openxmlformats.org/officeDocument/2006/relationships/tags" Target="../tags/tag14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163.xml"/><Relationship Id="rId8" Type="http://schemas.openxmlformats.org/officeDocument/2006/relationships/tags" Target="../tags/tag162.xml"/><Relationship Id="rId7" Type="http://schemas.openxmlformats.org/officeDocument/2006/relationships/tags" Target="../tags/tag161.xml"/><Relationship Id="rId6" Type="http://schemas.openxmlformats.org/officeDocument/2006/relationships/tags" Target="../tags/tag160.xml"/><Relationship Id="rId5" Type="http://schemas.openxmlformats.org/officeDocument/2006/relationships/tags" Target="../tags/tag159.xml"/><Relationship Id="rId4" Type="http://schemas.openxmlformats.org/officeDocument/2006/relationships/tags" Target="../tags/tag158.xml"/><Relationship Id="rId3" Type="http://schemas.openxmlformats.org/officeDocument/2006/relationships/tags" Target="../tags/tag157.xml"/><Relationship Id="rId2" Type="http://schemas.openxmlformats.org/officeDocument/2006/relationships/tags" Target="../tags/tag156.xml"/><Relationship Id="rId19" Type="http://schemas.openxmlformats.org/officeDocument/2006/relationships/slideLayout" Target="../slideLayouts/slideLayout7.xml"/><Relationship Id="rId18" Type="http://schemas.openxmlformats.org/officeDocument/2006/relationships/tags" Target="../tags/tag172.xml"/><Relationship Id="rId17" Type="http://schemas.openxmlformats.org/officeDocument/2006/relationships/tags" Target="../tags/tag171.xml"/><Relationship Id="rId16" Type="http://schemas.openxmlformats.org/officeDocument/2006/relationships/tags" Target="../tags/tag170.xml"/><Relationship Id="rId15" Type="http://schemas.openxmlformats.org/officeDocument/2006/relationships/tags" Target="../tags/tag169.xml"/><Relationship Id="rId14" Type="http://schemas.openxmlformats.org/officeDocument/2006/relationships/tags" Target="../tags/tag168.xml"/><Relationship Id="rId13" Type="http://schemas.openxmlformats.org/officeDocument/2006/relationships/tags" Target="../tags/tag167.xml"/><Relationship Id="rId12" Type="http://schemas.openxmlformats.org/officeDocument/2006/relationships/tags" Target="../tags/tag166.xml"/><Relationship Id="rId11" Type="http://schemas.openxmlformats.org/officeDocument/2006/relationships/tags" Target="../tags/tag165.xml"/><Relationship Id="rId10" Type="http://schemas.openxmlformats.org/officeDocument/2006/relationships/tags" Target="../tags/tag164.xml"/><Relationship Id="rId1" Type="http://schemas.openxmlformats.org/officeDocument/2006/relationships/tags" Target="../tags/tag155.xml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tags" Target="../tags/tag174.xml"/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tags" Target="../tags/tag173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183.xml"/><Relationship Id="rId8" Type="http://schemas.openxmlformats.org/officeDocument/2006/relationships/tags" Target="../tags/tag182.xml"/><Relationship Id="rId7" Type="http://schemas.openxmlformats.org/officeDocument/2006/relationships/tags" Target="../tags/tag181.xml"/><Relationship Id="rId6" Type="http://schemas.openxmlformats.org/officeDocument/2006/relationships/tags" Target="../tags/tag180.xml"/><Relationship Id="rId5" Type="http://schemas.openxmlformats.org/officeDocument/2006/relationships/tags" Target="../tags/tag179.xml"/><Relationship Id="rId4" Type="http://schemas.openxmlformats.org/officeDocument/2006/relationships/tags" Target="../tags/tag178.xml"/><Relationship Id="rId3" Type="http://schemas.openxmlformats.org/officeDocument/2006/relationships/tags" Target="../tags/tag177.xml"/><Relationship Id="rId2" Type="http://schemas.openxmlformats.org/officeDocument/2006/relationships/tags" Target="../tags/tag176.xml"/><Relationship Id="rId19" Type="http://schemas.openxmlformats.org/officeDocument/2006/relationships/slideLayout" Target="../slideLayouts/slideLayout7.xml"/><Relationship Id="rId18" Type="http://schemas.openxmlformats.org/officeDocument/2006/relationships/tags" Target="../tags/tag192.xml"/><Relationship Id="rId17" Type="http://schemas.openxmlformats.org/officeDocument/2006/relationships/tags" Target="../tags/tag191.xml"/><Relationship Id="rId16" Type="http://schemas.openxmlformats.org/officeDocument/2006/relationships/tags" Target="../tags/tag190.xml"/><Relationship Id="rId15" Type="http://schemas.openxmlformats.org/officeDocument/2006/relationships/tags" Target="../tags/tag189.xml"/><Relationship Id="rId14" Type="http://schemas.openxmlformats.org/officeDocument/2006/relationships/tags" Target="../tags/tag188.xml"/><Relationship Id="rId13" Type="http://schemas.openxmlformats.org/officeDocument/2006/relationships/tags" Target="../tags/tag187.xml"/><Relationship Id="rId12" Type="http://schemas.openxmlformats.org/officeDocument/2006/relationships/tags" Target="../tags/tag186.xml"/><Relationship Id="rId11" Type="http://schemas.openxmlformats.org/officeDocument/2006/relationships/tags" Target="../tags/tag185.xml"/><Relationship Id="rId10" Type="http://schemas.openxmlformats.org/officeDocument/2006/relationships/tags" Target="../tags/tag184.xml"/><Relationship Id="rId1" Type="http://schemas.openxmlformats.org/officeDocument/2006/relationships/tags" Target="../tags/tag175.xml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1.xml"/><Relationship Id="rId3" Type="http://schemas.openxmlformats.org/officeDocument/2006/relationships/tags" Target="../tags/tag195.xml"/><Relationship Id="rId2" Type="http://schemas.openxmlformats.org/officeDocument/2006/relationships/tags" Target="../tags/tag194.xml"/><Relationship Id="rId1" Type="http://schemas.openxmlformats.org/officeDocument/2006/relationships/tags" Target="../tags/tag19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51625" y="3478662"/>
            <a:ext cx="6350416" cy="899167"/>
          </a:xfrm>
        </p:spPr>
        <p:txBody>
          <a:bodyPr>
            <a:normAutofit fontScale="90000"/>
          </a:bodyPr>
          <a:p>
            <a:r>
              <a:rPr lang="en-US" altLang="zh-CN" dirty="0">
                <a:sym typeface="+mn-ea"/>
              </a:rPr>
              <a:t> </a:t>
            </a:r>
            <a:r>
              <a:rPr lang="en-US" altLang="zh-CN" sz="7335" dirty="0">
                <a:sym typeface="+mn-ea"/>
              </a:rPr>
              <a:t>   </a:t>
            </a:r>
            <a:r>
              <a:rPr lang="zh-CN" altLang="en-US" sz="7335" dirty="0">
                <a:sym typeface="+mn-ea"/>
              </a:rPr>
              <a:t>摩绘设计</a:t>
            </a:r>
            <a:br>
              <a:rPr lang="zh-CN" altLang="en-US" dirty="0"/>
            </a:br>
            <a:endParaRPr lang="zh-CN" altLang="en-US" dirty="0"/>
          </a:p>
        </p:txBody>
      </p:sp>
      <p:sp>
        <p:nvSpPr>
          <p:cNvPr id="5" name="副标题 4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/>
          <a:p>
            <a:r>
              <a:rPr lang="zh-CN" altLang="en-US" dirty="0"/>
              <a:t>实习报告</a:t>
            </a:r>
            <a:endParaRPr lang="zh-CN" altLang="en-US" dirty="0"/>
          </a:p>
        </p:txBody>
      </p:sp>
      <p:sp>
        <p:nvSpPr>
          <p:cNvPr id="6" name="文本框 5"/>
          <p:cNvSpPr txBox="1"/>
          <p:nvPr>
            <p:custDataLst>
              <p:tags r:id="rId3"/>
            </p:custDataLst>
          </p:nvPr>
        </p:nvSpPr>
        <p:spPr>
          <a:xfrm>
            <a:off x="494525" y="2503249"/>
            <a:ext cx="1746744" cy="830997"/>
          </a:xfrm>
          <a:prstGeom prst="rect">
            <a:avLst/>
          </a:prstGeom>
          <a:noFill/>
        </p:spPr>
        <p:txBody>
          <a:bodyPr wrap="square" rtlCol="0" anchor="b">
            <a:normAutofit/>
          </a:bodyPr>
          <a:p>
            <a:r>
              <a:rPr lang="en-US" altLang="zh-CN" sz="48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202</a:t>
            </a:r>
            <a:r>
              <a:rPr lang="en-US" sz="4800" dirty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1</a:t>
            </a:r>
            <a:endParaRPr lang="en-US" sz="4800" dirty="0">
              <a:solidFill>
                <a:schemeClr val="bg1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</p:spTree>
    <p:custDataLst>
      <p:tags r:id="rId4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本框 4"/>
          <p:cNvSpPr txBox="1"/>
          <p:nvPr>
            <p:custDataLst>
              <p:tags r:id="rId1"/>
            </p:custDataLst>
          </p:nvPr>
        </p:nvSpPr>
        <p:spPr>
          <a:xfrm>
            <a:off x="5885857" y="2290967"/>
            <a:ext cx="616541" cy="523220"/>
          </a:xfrm>
          <a:prstGeom prst="rect">
            <a:avLst/>
          </a:prstGeom>
          <a:noFill/>
        </p:spPr>
        <p:txBody>
          <a:bodyPr wrap="square" rIns="0" rtlCol="0" anchor="ctr">
            <a:normAutofit/>
          </a:bodyPr>
          <a:lstStyle/>
          <a:p>
            <a:pPr algn="ctr"/>
            <a:r>
              <a:rPr lang="en-US" altLang="zh-CN" sz="2800" dirty="0">
                <a:solidFill>
                  <a:srgbClr val="5384EE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01</a:t>
            </a:r>
            <a:endParaRPr lang="zh-CN" altLang="en-US" sz="2800" dirty="0">
              <a:solidFill>
                <a:srgbClr val="5384EE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6" name="文本框 35"/>
          <p:cNvSpPr txBox="1"/>
          <p:nvPr>
            <p:custDataLst>
              <p:tags r:id="rId2"/>
            </p:custDataLst>
          </p:nvPr>
        </p:nvSpPr>
        <p:spPr>
          <a:xfrm>
            <a:off x="6502400" y="2246730"/>
            <a:ext cx="4244339" cy="527764"/>
          </a:xfrm>
          <a:prstGeom prst="rect">
            <a:avLst/>
          </a:prstGeom>
          <a:noFill/>
        </p:spPr>
        <p:txBody>
          <a:bodyPr wrap="square" rtlCol="0" anchor="b">
            <a:norm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ea typeface="微软雅黑" panose="020B0503020204020204" pitchFamily="34" charset="-122"/>
              </a:rPr>
              <a:t>公司简介</a:t>
            </a:r>
            <a:endParaRPr lang="zh-CN" altLang="en-US" sz="2000" b="1" dirty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43" name="文本框 42"/>
          <p:cNvSpPr txBox="1"/>
          <p:nvPr>
            <p:custDataLst>
              <p:tags r:id="rId3"/>
            </p:custDataLst>
          </p:nvPr>
        </p:nvSpPr>
        <p:spPr>
          <a:xfrm>
            <a:off x="6502400" y="3254018"/>
            <a:ext cx="4244339" cy="527764"/>
          </a:xfrm>
          <a:prstGeom prst="rect">
            <a:avLst/>
          </a:prstGeom>
          <a:noFill/>
        </p:spPr>
        <p:txBody>
          <a:bodyPr wrap="square" rtlCol="0" anchor="b">
            <a:norm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ea typeface="微软雅黑" panose="020B0503020204020204" pitchFamily="34" charset="-122"/>
              </a:rPr>
              <a:t>实习目标</a:t>
            </a:r>
            <a:endParaRPr lang="zh-CN" altLang="en-US" sz="2000" b="1" dirty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42" name="文本框 41"/>
          <p:cNvSpPr txBox="1"/>
          <p:nvPr>
            <p:custDataLst>
              <p:tags r:id="rId4"/>
            </p:custDataLst>
          </p:nvPr>
        </p:nvSpPr>
        <p:spPr>
          <a:xfrm>
            <a:off x="5885815" y="3298190"/>
            <a:ext cx="616585" cy="523240"/>
          </a:xfrm>
          <a:prstGeom prst="rect">
            <a:avLst/>
          </a:prstGeom>
          <a:noFill/>
        </p:spPr>
        <p:txBody>
          <a:bodyPr wrap="square" rIns="0" rtlCol="0" anchor="ctr">
            <a:normAutofit/>
          </a:bodyPr>
          <a:lstStyle/>
          <a:p>
            <a:pPr algn="ctr"/>
            <a:r>
              <a:rPr lang="en-US" altLang="zh-CN" sz="2800" dirty="0">
                <a:solidFill>
                  <a:srgbClr val="5384EE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02</a:t>
            </a:r>
            <a:endParaRPr lang="zh-CN" altLang="en-US" sz="2800" dirty="0">
              <a:solidFill>
                <a:srgbClr val="5384EE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56" name="文本框 55"/>
          <p:cNvSpPr txBox="1"/>
          <p:nvPr>
            <p:custDataLst>
              <p:tags r:id="rId5"/>
            </p:custDataLst>
          </p:nvPr>
        </p:nvSpPr>
        <p:spPr>
          <a:xfrm>
            <a:off x="5885857" y="4305543"/>
            <a:ext cx="616541" cy="523220"/>
          </a:xfrm>
          <a:prstGeom prst="rect">
            <a:avLst/>
          </a:prstGeom>
          <a:noFill/>
        </p:spPr>
        <p:txBody>
          <a:bodyPr wrap="square" rIns="0" rtlCol="0" anchor="ctr">
            <a:normAutofit/>
          </a:bodyPr>
          <a:lstStyle/>
          <a:p>
            <a:pPr algn="ctr"/>
            <a:r>
              <a:rPr lang="en-US" altLang="zh-CN" sz="2800" dirty="0">
                <a:solidFill>
                  <a:srgbClr val="5384EE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03</a:t>
            </a:r>
            <a:endParaRPr lang="zh-CN" altLang="en-US" sz="2800" dirty="0">
              <a:solidFill>
                <a:srgbClr val="5384EE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57" name="文本框 56"/>
          <p:cNvSpPr txBox="1"/>
          <p:nvPr>
            <p:custDataLst>
              <p:tags r:id="rId6"/>
            </p:custDataLst>
          </p:nvPr>
        </p:nvSpPr>
        <p:spPr>
          <a:xfrm>
            <a:off x="6502400" y="4261306"/>
            <a:ext cx="4244339" cy="527764"/>
          </a:xfrm>
          <a:prstGeom prst="rect">
            <a:avLst/>
          </a:prstGeom>
          <a:noFill/>
        </p:spPr>
        <p:txBody>
          <a:bodyPr wrap="square" rtlCol="0" anchor="b">
            <a:norm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ea typeface="微软雅黑" panose="020B0503020204020204" pitchFamily="34" charset="-122"/>
              </a:rPr>
              <a:t>实习情况</a:t>
            </a:r>
            <a:endParaRPr lang="zh-CN" altLang="en-US" sz="2000" b="1" dirty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5" name="文本框 34"/>
          <p:cNvSpPr txBox="1"/>
          <p:nvPr>
            <p:custDataLst>
              <p:tags r:id="rId7"/>
            </p:custDataLst>
          </p:nvPr>
        </p:nvSpPr>
        <p:spPr>
          <a:xfrm>
            <a:off x="4553604" y="1010966"/>
            <a:ext cx="3941346" cy="830997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lstStyle/>
          <a:p>
            <a:pPr algn="ctr"/>
            <a:r>
              <a:rPr lang="zh-CN" altLang="en-US" sz="4400" b="1" dirty="0">
                <a:solidFill>
                  <a:schemeClr val="bg2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目录</a:t>
            </a:r>
            <a:endParaRPr lang="zh-CN" altLang="en-US" sz="4400" b="1" dirty="0">
              <a:solidFill>
                <a:schemeClr val="bg2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2" name="文本框 11"/>
          <p:cNvSpPr txBox="1"/>
          <p:nvPr>
            <p:custDataLst>
              <p:tags r:id="rId8"/>
            </p:custDataLst>
          </p:nvPr>
        </p:nvSpPr>
        <p:spPr>
          <a:xfrm>
            <a:off x="5885854" y="5312830"/>
            <a:ext cx="616541" cy="523220"/>
          </a:xfrm>
          <a:prstGeom prst="rect">
            <a:avLst/>
          </a:prstGeom>
          <a:noFill/>
        </p:spPr>
        <p:txBody>
          <a:bodyPr wrap="square" rIns="0" rtlCol="0" anchor="ctr">
            <a:normAutofit/>
          </a:bodyPr>
          <a:lstStyle/>
          <a:p>
            <a:pPr algn="ctr"/>
            <a:r>
              <a:rPr lang="en-US" altLang="zh-CN" sz="2800" dirty="0">
                <a:solidFill>
                  <a:srgbClr val="5384EE"/>
                </a:solidFill>
                <a:latin typeface="Arial" panose="020B0604020202020204" pitchFamily="34" charset="0"/>
                <a:ea typeface="微软雅黑" panose="020B0503020204020204" pitchFamily="34" charset="-122"/>
              </a:rPr>
              <a:t>04</a:t>
            </a:r>
            <a:endParaRPr lang="zh-CN" altLang="en-US" sz="2800" dirty="0">
              <a:solidFill>
                <a:srgbClr val="5384EE"/>
              </a:solidFill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13" name="文本框 12"/>
          <p:cNvSpPr txBox="1"/>
          <p:nvPr>
            <p:custDataLst>
              <p:tags r:id="rId9"/>
            </p:custDataLst>
          </p:nvPr>
        </p:nvSpPr>
        <p:spPr>
          <a:xfrm>
            <a:off x="6502397" y="5268593"/>
            <a:ext cx="4244339" cy="527764"/>
          </a:xfrm>
          <a:prstGeom prst="rect">
            <a:avLst/>
          </a:prstGeom>
          <a:noFill/>
        </p:spPr>
        <p:txBody>
          <a:bodyPr wrap="square" rtlCol="0" anchor="b">
            <a:normAutofit/>
          </a:bodyPr>
          <a:lstStyle/>
          <a:p>
            <a:r>
              <a:rPr lang="zh-CN" altLang="en-US" sz="2000" b="1" dirty="0">
                <a:latin typeface="Arial" panose="020B0604020202020204" pitchFamily="34" charset="0"/>
                <a:ea typeface="微软雅黑" panose="020B0503020204020204" pitchFamily="34" charset="-122"/>
              </a:rPr>
              <a:t>实习成果</a:t>
            </a:r>
            <a:endParaRPr lang="zh-CN" altLang="en-US" sz="2000" b="1" dirty="0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cxnSp>
        <p:nvCxnSpPr>
          <p:cNvPr id="2" name="直接连接符 1"/>
          <p:cNvCxnSpPr/>
          <p:nvPr/>
        </p:nvCxnSpPr>
        <p:spPr>
          <a:xfrm>
            <a:off x="6047105" y="2791460"/>
            <a:ext cx="1947545" cy="0"/>
          </a:xfrm>
          <a:prstGeom prst="line">
            <a:avLst/>
          </a:prstGeom>
          <a:ln w="31750" cmpd="sng">
            <a:solidFill>
              <a:schemeClr val="accent1">
                <a:shade val="50000"/>
                <a:alpha val="56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接连接符 2"/>
          <p:cNvCxnSpPr/>
          <p:nvPr/>
        </p:nvCxnSpPr>
        <p:spPr>
          <a:xfrm>
            <a:off x="6047105" y="3781425"/>
            <a:ext cx="1947545" cy="0"/>
          </a:xfrm>
          <a:prstGeom prst="line">
            <a:avLst/>
          </a:prstGeom>
          <a:ln w="31750" cmpd="sng">
            <a:solidFill>
              <a:schemeClr val="accent1">
                <a:shade val="50000"/>
                <a:alpha val="56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直接连接符 3"/>
          <p:cNvCxnSpPr/>
          <p:nvPr/>
        </p:nvCxnSpPr>
        <p:spPr>
          <a:xfrm>
            <a:off x="6047105" y="4789170"/>
            <a:ext cx="1947545" cy="0"/>
          </a:xfrm>
          <a:prstGeom prst="line">
            <a:avLst/>
          </a:prstGeom>
          <a:ln w="31750" cmpd="sng">
            <a:solidFill>
              <a:schemeClr val="accent1">
                <a:shade val="50000"/>
                <a:alpha val="56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连接符 5"/>
          <p:cNvCxnSpPr/>
          <p:nvPr/>
        </p:nvCxnSpPr>
        <p:spPr>
          <a:xfrm>
            <a:off x="6047105" y="5796280"/>
            <a:ext cx="1947545" cy="0"/>
          </a:xfrm>
          <a:prstGeom prst="line">
            <a:avLst/>
          </a:prstGeom>
          <a:ln w="31750" cmpd="sng">
            <a:solidFill>
              <a:schemeClr val="accent1">
                <a:shade val="50000"/>
                <a:alpha val="56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0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35" grpId="1"/>
      <p:bldP spid="36" grpId="0"/>
      <p:bldP spid="36" grpId="1"/>
      <p:bldP spid="43" grpId="0"/>
      <p:bldP spid="43" grpId="1"/>
      <p:bldP spid="57" grpId="0"/>
      <p:bldP spid="57" grpId="1"/>
      <p:bldP spid="13" grpId="0"/>
      <p:bldP spid="13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zh-CN" altLang="en-US" dirty="0"/>
              <a:t>公司简介</a:t>
            </a:r>
            <a:endParaRPr lang="zh-CN" altLang="en-US" dirty="0"/>
          </a:p>
        </p:txBody>
      </p:sp>
      <p:sp>
        <p:nvSpPr>
          <p:cNvPr id="5" name="文本框 4"/>
          <p:cNvSpPr txBox="1"/>
          <p:nvPr/>
        </p:nvSpPr>
        <p:spPr>
          <a:xfrm>
            <a:off x="5383530" y="1972310"/>
            <a:ext cx="6682105" cy="47999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/>
              <a:t>       </a:t>
            </a:r>
            <a:r>
              <a:rPr lang="zh-CN" altLang="en-US"/>
              <a:t>我们是一家专注于室内设计与展览展示设计的年轻事务所，负责过的项目也涵盖了，道具定制、建筑设计、平面设计等。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       我们擅长营造空间的氛围，未来感、科技感、时尚感、艺术感都是我们所善于表达的。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       室内设计、商业空间、展览快闪店，从设计到施工的一站式服务，我们团队会全流程操办。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       因为年轻，我们有大胆的想法与创意。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       因为年轻，我们更看重设计的价值而非从中得到的利润。</a:t>
            </a:r>
            <a:endParaRPr lang="zh-CN" altLang="en-US"/>
          </a:p>
          <a:p>
            <a:endParaRPr lang="zh-CN" altLang="en-US"/>
          </a:p>
          <a:p>
            <a:r>
              <a:rPr lang="zh-CN" altLang="en-US"/>
              <a:t>       我们试图在多领域都学习与成长，最终能有更强的实力来服务于空间内外的各种展示效果。</a:t>
            </a:r>
            <a:endParaRPr lang="zh-CN" altLang="en-US"/>
          </a:p>
          <a:p>
            <a:endParaRPr lang="zh-CN" altLang="en-US"/>
          </a:p>
          <a:p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4441825" y="934085"/>
            <a:ext cx="4174490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540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摩绘设计</a:t>
            </a:r>
            <a:endParaRPr lang="zh-CN" altLang="en-US" sz="540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5" grpId="0"/>
      <p:bldP spid="5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标题1"/>
          <p:cNvSpPr txBox="1"/>
          <p:nvPr>
            <p:custDataLst>
              <p:tags r:id="rId1"/>
            </p:custDataLst>
          </p:nvPr>
        </p:nvSpPr>
        <p:spPr>
          <a:xfrm>
            <a:off x="2199005" y="391160"/>
            <a:ext cx="7794625" cy="824865"/>
          </a:xfrm>
          <a:prstGeom prst="rect">
            <a:avLst/>
          </a:prstGeom>
        </p:spPr>
        <p:txBody>
          <a:bodyPr anchor="ctr">
            <a:normAutofit lnSpcReduction="20000"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40000"/>
              </a:lnSpc>
            </a:pPr>
            <a:r>
              <a:rPr lang="zh-CN" altLang="en-US" sz="4000" b="1" spc="3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Poppins SemiBold" panose="02000000000000000000" pitchFamily="2" charset="0"/>
                <a:sym typeface="Arial" panose="020B0604020202020204" pitchFamily="34" charset="0"/>
              </a:rPr>
              <a:t>实习目标</a:t>
            </a:r>
            <a:endParaRPr lang="zh-CN" altLang="en-US" sz="4000" b="1" spc="3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Poppins SemiBold" panose="02000000000000000000" pitchFamily="2" charset="0"/>
              <a:sym typeface="Arial" panose="020B0604020202020204" pitchFamily="34" charset="0"/>
            </a:endParaRPr>
          </a:p>
        </p:txBody>
      </p:sp>
      <p:sp>
        <p:nvSpPr>
          <p:cNvPr id="27" name="文本框 60"/>
          <p:cNvSpPr txBox="1"/>
          <p:nvPr>
            <p:custDataLst>
              <p:tags r:id="rId2"/>
            </p:custDataLst>
          </p:nvPr>
        </p:nvSpPr>
        <p:spPr>
          <a:xfrm>
            <a:off x="2225040" y="1223010"/>
            <a:ext cx="7741920" cy="407670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30000"/>
              </a:lnSpc>
            </a:pPr>
            <a:r>
              <a:rPr lang="zh-CN" altLang="en-US" sz="1600" spc="15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单击此处输入你的正文，准确理解您传达的信息。</a:t>
            </a:r>
            <a:endParaRPr lang="zh-CN" altLang="en-US" sz="1600" spc="15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4" name="矩形 3"/>
          <p:cNvSpPr/>
          <p:nvPr>
            <p:custDataLst>
              <p:tags r:id="rId3"/>
            </p:custDataLst>
          </p:nvPr>
        </p:nvSpPr>
        <p:spPr>
          <a:xfrm>
            <a:off x="1174750" y="2680970"/>
            <a:ext cx="2865755" cy="2583815"/>
          </a:xfrm>
          <a:prstGeom prst="rect">
            <a:avLst/>
          </a:prstGeom>
          <a:noFill/>
          <a:ln w="28575">
            <a:solidFill>
              <a:schemeClr val="tx1">
                <a:alpha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>
            <p:custDataLst>
              <p:tags r:id="rId4"/>
            </p:custDataLst>
          </p:nvPr>
        </p:nvSpPr>
        <p:spPr>
          <a:xfrm>
            <a:off x="3931920" y="5155565"/>
            <a:ext cx="217805" cy="21780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TextBox 21"/>
          <p:cNvSpPr txBox="1"/>
          <p:nvPr>
            <p:custDataLst>
              <p:tags r:id="rId5"/>
            </p:custDataLst>
          </p:nvPr>
        </p:nvSpPr>
        <p:spPr>
          <a:xfrm flipH="1">
            <a:off x="1226185" y="2945130"/>
            <a:ext cx="2786380" cy="2101215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lstStyle/>
          <a:p>
            <a:pPr algn="ctr">
              <a:lnSpc>
                <a:spcPct val="130000"/>
              </a:lnSpc>
            </a:pPr>
            <a:r>
              <a:rPr lang="zh-CN" altLang="en-US" sz="2000" spc="150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rPr>
              <a:t>增强软件能力</a:t>
            </a:r>
            <a:endParaRPr lang="zh-CN" altLang="en-US" sz="2000" spc="150" dirty="0">
              <a:solidFill>
                <a:schemeClr val="tx1">
                  <a:lumMod val="75000"/>
                  <a:lumOff val="25000"/>
                </a:schemeClr>
              </a:solidFill>
              <a:uFillTx/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algn="ctr">
              <a:lnSpc>
                <a:spcPct val="130000"/>
              </a:lnSpc>
            </a:pPr>
            <a:r>
              <a:rPr lang="zh-CN" altLang="en-US" sz="2000" spc="150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rPr>
              <a:t>加快绘图速度</a:t>
            </a:r>
            <a:endParaRPr lang="zh-CN" altLang="en-US" sz="2000" spc="150" dirty="0">
              <a:solidFill>
                <a:schemeClr val="tx1">
                  <a:lumMod val="75000"/>
                  <a:lumOff val="25000"/>
                </a:schemeClr>
              </a:solidFill>
              <a:uFillTx/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8" name="任意多边形: 形状 27"/>
          <p:cNvSpPr/>
          <p:nvPr>
            <p:custDataLst>
              <p:tags r:id="rId6"/>
            </p:custDataLst>
          </p:nvPr>
        </p:nvSpPr>
        <p:spPr>
          <a:xfrm>
            <a:off x="1390015" y="2474595"/>
            <a:ext cx="1701165" cy="415290"/>
          </a:xfrm>
          <a:custGeom>
            <a:avLst/>
            <a:gdLst>
              <a:gd name="connsiteX0" fmla="*/ 69191 w 1701373"/>
              <a:gd name="connsiteY0" fmla="*/ 0 h 415137"/>
              <a:gd name="connsiteX1" fmla="*/ 1391567 w 1701373"/>
              <a:gd name="connsiteY1" fmla="*/ 0 h 415137"/>
              <a:gd name="connsiteX2" fmla="*/ 1701373 w 1701373"/>
              <a:gd name="connsiteY2" fmla="*/ 411126 h 415137"/>
              <a:gd name="connsiteX3" fmla="*/ 1681505 w 1701373"/>
              <a:gd name="connsiteY3" fmla="*/ 415137 h 415137"/>
              <a:gd name="connsiteX4" fmla="*/ 69191 w 1701373"/>
              <a:gd name="connsiteY4" fmla="*/ 415137 h 415137"/>
              <a:gd name="connsiteX5" fmla="*/ 0 w 1701373"/>
              <a:gd name="connsiteY5" fmla="*/ 345946 h 415137"/>
              <a:gd name="connsiteX6" fmla="*/ 0 w 1701373"/>
              <a:gd name="connsiteY6" fmla="*/ 69191 h 415137"/>
              <a:gd name="connsiteX7" fmla="*/ 69191 w 1701373"/>
              <a:gd name="connsiteY7" fmla="*/ 0 h 415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01373" h="415137">
                <a:moveTo>
                  <a:pt x="69191" y="0"/>
                </a:moveTo>
                <a:lnTo>
                  <a:pt x="1391567" y="0"/>
                </a:lnTo>
                <a:lnTo>
                  <a:pt x="1701373" y="411126"/>
                </a:lnTo>
                <a:lnTo>
                  <a:pt x="1681505" y="415137"/>
                </a:lnTo>
                <a:lnTo>
                  <a:pt x="69191" y="415137"/>
                </a:lnTo>
                <a:cubicBezTo>
                  <a:pt x="30978" y="415137"/>
                  <a:pt x="0" y="384159"/>
                  <a:pt x="0" y="345946"/>
                </a:cubicBezTo>
                <a:lnTo>
                  <a:pt x="0" y="69191"/>
                </a:lnTo>
                <a:cubicBezTo>
                  <a:pt x="0" y="30978"/>
                  <a:pt x="30978" y="0"/>
                  <a:pt x="6919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8" name="Rectangle 29"/>
          <p:cNvSpPr/>
          <p:nvPr>
            <p:custDataLst>
              <p:tags r:id="rId7"/>
            </p:custDataLst>
          </p:nvPr>
        </p:nvSpPr>
        <p:spPr>
          <a:xfrm flipH="1">
            <a:off x="1250950" y="2430145"/>
            <a:ext cx="1759585" cy="456565"/>
          </a:xfrm>
          <a:prstGeom prst="rect">
            <a:avLst/>
          </a:prstGeom>
        </p:spPr>
        <p:txBody>
          <a:bodyPr wrap="square" anchor="ctr">
            <a:normAutofit fontScale="80000"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 spc="30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rPr>
              <a:t>专业技能</a:t>
            </a:r>
            <a:endParaRPr lang="zh-CN" altLang="en-US" sz="2000" b="1" spc="300" dirty="0">
              <a:solidFill>
                <a:schemeClr val="bg1"/>
              </a:solidFill>
              <a:uFillTx/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0" name="矩形 29"/>
          <p:cNvSpPr/>
          <p:nvPr>
            <p:custDataLst>
              <p:tags r:id="rId8"/>
            </p:custDataLst>
          </p:nvPr>
        </p:nvSpPr>
        <p:spPr>
          <a:xfrm>
            <a:off x="4608830" y="2680970"/>
            <a:ext cx="2865755" cy="2583815"/>
          </a:xfrm>
          <a:prstGeom prst="rect">
            <a:avLst/>
          </a:prstGeom>
          <a:noFill/>
          <a:ln w="28575">
            <a:solidFill>
              <a:schemeClr val="tx1">
                <a:alpha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矩形 30"/>
          <p:cNvSpPr/>
          <p:nvPr>
            <p:custDataLst>
              <p:tags r:id="rId9"/>
            </p:custDataLst>
          </p:nvPr>
        </p:nvSpPr>
        <p:spPr>
          <a:xfrm>
            <a:off x="7366000" y="5155565"/>
            <a:ext cx="217805" cy="21780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TextBox 21"/>
          <p:cNvSpPr txBox="1"/>
          <p:nvPr>
            <p:custDataLst>
              <p:tags r:id="rId10"/>
            </p:custDataLst>
          </p:nvPr>
        </p:nvSpPr>
        <p:spPr>
          <a:xfrm flipH="1">
            <a:off x="4660265" y="2945130"/>
            <a:ext cx="2786380" cy="2101215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lstStyle/>
          <a:p>
            <a:pPr algn="ctr">
              <a:lnSpc>
                <a:spcPct val="130000"/>
              </a:lnSpc>
            </a:pPr>
            <a:r>
              <a:rPr lang="zh-CN" altLang="en-US" sz="2400" spc="150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rPr>
              <a:t>熟悉工作环境</a:t>
            </a:r>
            <a:endParaRPr lang="zh-CN" altLang="en-US" sz="2400" spc="150" dirty="0">
              <a:solidFill>
                <a:schemeClr val="tx1">
                  <a:lumMod val="75000"/>
                  <a:lumOff val="25000"/>
                </a:schemeClr>
              </a:solidFill>
              <a:uFillTx/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algn="ctr">
              <a:lnSpc>
                <a:spcPct val="130000"/>
              </a:lnSpc>
            </a:pPr>
            <a:r>
              <a:rPr lang="zh-CN" altLang="en-US" sz="2400" spc="150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rPr>
              <a:t>适应工作氛围</a:t>
            </a:r>
            <a:endParaRPr lang="zh-CN" altLang="en-US" sz="2400" spc="150" dirty="0">
              <a:solidFill>
                <a:schemeClr val="tx1">
                  <a:lumMod val="75000"/>
                  <a:lumOff val="25000"/>
                </a:schemeClr>
              </a:solidFill>
              <a:uFillTx/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4" name="任意多边形: 形状 33"/>
          <p:cNvSpPr/>
          <p:nvPr>
            <p:custDataLst>
              <p:tags r:id="rId11"/>
            </p:custDataLst>
          </p:nvPr>
        </p:nvSpPr>
        <p:spPr>
          <a:xfrm>
            <a:off x="4824095" y="2474595"/>
            <a:ext cx="1701165" cy="415290"/>
          </a:xfrm>
          <a:custGeom>
            <a:avLst/>
            <a:gdLst>
              <a:gd name="connsiteX0" fmla="*/ 69191 w 1701373"/>
              <a:gd name="connsiteY0" fmla="*/ 0 h 415137"/>
              <a:gd name="connsiteX1" fmla="*/ 1391567 w 1701373"/>
              <a:gd name="connsiteY1" fmla="*/ 0 h 415137"/>
              <a:gd name="connsiteX2" fmla="*/ 1701373 w 1701373"/>
              <a:gd name="connsiteY2" fmla="*/ 411126 h 415137"/>
              <a:gd name="connsiteX3" fmla="*/ 1681505 w 1701373"/>
              <a:gd name="connsiteY3" fmla="*/ 415137 h 415137"/>
              <a:gd name="connsiteX4" fmla="*/ 69191 w 1701373"/>
              <a:gd name="connsiteY4" fmla="*/ 415137 h 415137"/>
              <a:gd name="connsiteX5" fmla="*/ 0 w 1701373"/>
              <a:gd name="connsiteY5" fmla="*/ 345946 h 415137"/>
              <a:gd name="connsiteX6" fmla="*/ 0 w 1701373"/>
              <a:gd name="connsiteY6" fmla="*/ 69191 h 415137"/>
              <a:gd name="connsiteX7" fmla="*/ 69191 w 1701373"/>
              <a:gd name="connsiteY7" fmla="*/ 0 h 415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01373" h="415137">
                <a:moveTo>
                  <a:pt x="69191" y="0"/>
                </a:moveTo>
                <a:lnTo>
                  <a:pt x="1391567" y="0"/>
                </a:lnTo>
                <a:lnTo>
                  <a:pt x="1701373" y="411126"/>
                </a:lnTo>
                <a:lnTo>
                  <a:pt x="1681505" y="415137"/>
                </a:lnTo>
                <a:lnTo>
                  <a:pt x="69191" y="415137"/>
                </a:lnTo>
                <a:cubicBezTo>
                  <a:pt x="30978" y="415137"/>
                  <a:pt x="0" y="384159"/>
                  <a:pt x="0" y="345946"/>
                </a:cubicBezTo>
                <a:lnTo>
                  <a:pt x="0" y="69191"/>
                </a:lnTo>
                <a:cubicBezTo>
                  <a:pt x="0" y="30978"/>
                  <a:pt x="30978" y="0"/>
                  <a:pt x="6919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35" name="Rectangle 29"/>
          <p:cNvSpPr/>
          <p:nvPr>
            <p:custDataLst>
              <p:tags r:id="rId12"/>
            </p:custDataLst>
          </p:nvPr>
        </p:nvSpPr>
        <p:spPr>
          <a:xfrm flipH="1">
            <a:off x="4685030" y="2430145"/>
            <a:ext cx="1759585" cy="456565"/>
          </a:xfrm>
          <a:prstGeom prst="rect">
            <a:avLst/>
          </a:prstGeom>
        </p:spPr>
        <p:txBody>
          <a:bodyPr wrap="square" anchor="ctr">
            <a:normAutofit fontScale="80000"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 spc="30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rPr>
              <a:t>工作环境</a:t>
            </a:r>
            <a:endParaRPr lang="zh-CN" altLang="en-US" sz="2000" b="1" spc="300" dirty="0">
              <a:solidFill>
                <a:schemeClr val="bg1"/>
              </a:solidFill>
              <a:uFillTx/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7" name="矩形 36"/>
          <p:cNvSpPr/>
          <p:nvPr>
            <p:custDataLst>
              <p:tags r:id="rId13"/>
            </p:custDataLst>
          </p:nvPr>
        </p:nvSpPr>
        <p:spPr>
          <a:xfrm>
            <a:off x="8042275" y="2680970"/>
            <a:ext cx="2865755" cy="2583815"/>
          </a:xfrm>
          <a:prstGeom prst="rect">
            <a:avLst/>
          </a:prstGeom>
          <a:noFill/>
          <a:ln w="28575">
            <a:solidFill>
              <a:schemeClr val="tx1">
                <a:alpha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矩形 37"/>
          <p:cNvSpPr/>
          <p:nvPr>
            <p:custDataLst>
              <p:tags r:id="rId14"/>
            </p:custDataLst>
          </p:nvPr>
        </p:nvSpPr>
        <p:spPr>
          <a:xfrm>
            <a:off x="10799445" y="5155565"/>
            <a:ext cx="217805" cy="21780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TextBox 21"/>
          <p:cNvSpPr txBox="1"/>
          <p:nvPr>
            <p:custDataLst>
              <p:tags r:id="rId15"/>
            </p:custDataLst>
          </p:nvPr>
        </p:nvSpPr>
        <p:spPr>
          <a:xfrm flipH="1">
            <a:off x="8093710" y="2945130"/>
            <a:ext cx="2786380" cy="2101215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lstStyle/>
          <a:p>
            <a:pPr algn="ctr">
              <a:lnSpc>
                <a:spcPct val="130000"/>
              </a:lnSpc>
            </a:pPr>
            <a:r>
              <a:rPr lang="zh-CN" altLang="en-US" sz="2400" spc="150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rPr>
              <a:t>加强人际交流能力</a:t>
            </a:r>
            <a:endParaRPr lang="zh-CN" altLang="en-US" sz="2400" spc="150" dirty="0">
              <a:solidFill>
                <a:schemeClr val="tx1">
                  <a:lumMod val="75000"/>
                  <a:lumOff val="25000"/>
                </a:schemeClr>
              </a:solidFill>
              <a:uFillTx/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algn="ctr">
              <a:lnSpc>
                <a:spcPct val="130000"/>
              </a:lnSpc>
            </a:pPr>
            <a:r>
              <a:rPr lang="zh-CN" altLang="en-US" sz="2400" spc="150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rPr>
              <a:t>主动与人沟通</a:t>
            </a:r>
            <a:endParaRPr lang="zh-CN" altLang="en-US" sz="2400" spc="150" dirty="0">
              <a:solidFill>
                <a:schemeClr val="tx1">
                  <a:lumMod val="75000"/>
                  <a:lumOff val="25000"/>
                </a:schemeClr>
              </a:solidFill>
              <a:uFillTx/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41" name="任意多边形: 形状 40"/>
          <p:cNvSpPr/>
          <p:nvPr>
            <p:custDataLst>
              <p:tags r:id="rId16"/>
            </p:custDataLst>
          </p:nvPr>
        </p:nvSpPr>
        <p:spPr>
          <a:xfrm>
            <a:off x="8257540" y="2474595"/>
            <a:ext cx="1701165" cy="415290"/>
          </a:xfrm>
          <a:custGeom>
            <a:avLst/>
            <a:gdLst>
              <a:gd name="connsiteX0" fmla="*/ 69191 w 1701373"/>
              <a:gd name="connsiteY0" fmla="*/ 0 h 415137"/>
              <a:gd name="connsiteX1" fmla="*/ 1391567 w 1701373"/>
              <a:gd name="connsiteY1" fmla="*/ 0 h 415137"/>
              <a:gd name="connsiteX2" fmla="*/ 1701373 w 1701373"/>
              <a:gd name="connsiteY2" fmla="*/ 411126 h 415137"/>
              <a:gd name="connsiteX3" fmla="*/ 1681505 w 1701373"/>
              <a:gd name="connsiteY3" fmla="*/ 415137 h 415137"/>
              <a:gd name="connsiteX4" fmla="*/ 69191 w 1701373"/>
              <a:gd name="connsiteY4" fmla="*/ 415137 h 415137"/>
              <a:gd name="connsiteX5" fmla="*/ 0 w 1701373"/>
              <a:gd name="connsiteY5" fmla="*/ 345946 h 415137"/>
              <a:gd name="connsiteX6" fmla="*/ 0 w 1701373"/>
              <a:gd name="connsiteY6" fmla="*/ 69191 h 415137"/>
              <a:gd name="connsiteX7" fmla="*/ 69191 w 1701373"/>
              <a:gd name="connsiteY7" fmla="*/ 0 h 415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01373" h="415137">
                <a:moveTo>
                  <a:pt x="69191" y="0"/>
                </a:moveTo>
                <a:lnTo>
                  <a:pt x="1391567" y="0"/>
                </a:lnTo>
                <a:lnTo>
                  <a:pt x="1701373" y="411126"/>
                </a:lnTo>
                <a:lnTo>
                  <a:pt x="1681505" y="415137"/>
                </a:lnTo>
                <a:lnTo>
                  <a:pt x="69191" y="415137"/>
                </a:lnTo>
                <a:cubicBezTo>
                  <a:pt x="30978" y="415137"/>
                  <a:pt x="0" y="384159"/>
                  <a:pt x="0" y="345946"/>
                </a:cubicBezTo>
                <a:lnTo>
                  <a:pt x="0" y="69191"/>
                </a:lnTo>
                <a:cubicBezTo>
                  <a:pt x="0" y="30978"/>
                  <a:pt x="30978" y="0"/>
                  <a:pt x="6919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42" name="Rectangle 29"/>
          <p:cNvSpPr/>
          <p:nvPr>
            <p:custDataLst>
              <p:tags r:id="rId17"/>
            </p:custDataLst>
          </p:nvPr>
        </p:nvSpPr>
        <p:spPr>
          <a:xfrm flipH="1">
            <a:off x="8118475" y="2430145"/>
            <a:ext cx="1759585" cy="456565"/>
          </a:xfrm>
          <a:prstGeom prst="rect">
            <a:avLst/>
          </a:prstGeom>
        </p:spPr>
        <p:txBody>
          <a:bodyPr wrap="square" anchor="ctr">
            <a:normAutofit fontScale="90000" lnSpcReduction="10000"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000" b="1" spc="30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rPr>
              <a:t>交流能力</a:t>
            </a:r>
            <a:endParaRPr lang="zh-CN" altLang="en-US" sz="2000" b="1" spc="300" dirty="0">
              <a:solidFill>
                <a:schemeClr val="bg1"/>
              </a:solidFill>
              <a:uFillTx/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</p:spTree>
    <p:custDataLst>
      <p:tags r:id="rId18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/>
              <a:t>实习情况</a:t>
            </a:r>
            <a:endParaRPr lang="zh-CN" altLang="en-US"/>
          </a:p>
        </p:txBody>
      </p:sp>
      <p:pic>
        <p:nvPicPr>
          <p:cNvPr id="4" name="内容占位符 3" descr="15F116D84018B84AE949A341156CC2EA"/>
          <p:cNvPicPr>
            <a:picLocks noChangeAspect="1"/>
          </p:cNvPicPr>
          <p:nvPr>
            <p:ph idx="1"/>
            <p:custDataLst>
              <p:tags r:id="rId1"/>
            </p:custDataLst>
          </p:nvPr>
        </p:nvPicPr>
        <p:blipFill>
          <a:blip r:embed="rId2"/>
          <a:stretch>
            <a:fillRect/>
          </a:stretch>
        </p:blipFill>
        <p:spPr>
          <a:xfrm>
            <a:off x="819150" y="1377950"/>
            <a:ext cx="5264150" cy="3947795"/>
          </a:xfrm>
          <a:prstGeom prst="rect">
            <a:avLst/>
          </a:prstGeom>
          <a:effectLst>
            <a:softEdge rad="127000"/>
          </a:effectLst>
        </p:spPr>
      </p:pic>
      <p:pic>
        <p:nvPicPr>
          <p:cNvPr id="5" name="图片 4" descr="5E78FE960B4CA4A9009ABE9C7800036A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95210" y="443230"/>
            <a:ext cx="3730625" cy="4975225"/>
          </a:xfrm>
          <a:prstGeom prst="rect">
            <a:avLst/>
          </a:prstGeom>
          <a:effectLst>
            <a:softEdge rad="127000"/>
          </a:effectLst>
        </p:spPr>
      </p:pic>
    </p:spTree>
    <p:custDataLst>
      <p:tags r:id="rId4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标题1"/>
          <p:cNvSpPr txBox="1"/>
          <p:nvPr>
            <p:custDataLst>
              <p:tags r:id="rId1"/>
            </p:custDataLst>
          </p:nvPr>
        </p:nvSpPr>
        <p:spPr>
          <a:xfrm>
            <a:off x="2199005" y="391160"/>
            <a:ext cx="7794625" cy="824865"/>
          </a:xfrm>
          <a:prstGeom prst="rect">
            <a:avLst/>
          </a:prstGeom>
        </p:spPr>
        <p:txBody>
          <a:bodyPr anchor="ctr">
            <a:normAutofit lnSpcReduction="20000"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40000"/>
              </a:lnSpc>
            </a:pPr>
            <a:r>
              <a:rPr lang="zh-CN" altLang="en-US" sz="4000" b="1" spc="3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cs typeface="Poppins SemiBold" panose="02000000000000000000" pitchFamily="2" charset="0"/>
                <a:sym typeface="Arial" panose="020B0604020202020204" pitchFamily="34" charset="0"/>
              </a:rPr>
              <a:t>实习成果</a:t>
            </a:r>
            <a:endParaRPr lang="zh-CN" altLang="en-US" sz="4000" b="1" spc="300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cs typeface="Poppins SemiBold" panose="02000000000000000000" pitchFamily="2" charset="0"/>
              <a:sym typeface="Arial" panose="020B0604020202020204" pitchFamily="34" charset="0"/>
            </a:endParaRPr>
          </a:p>
        </p:txBody>
      </p:sp>
      <p:sp>
        <p:nvSpPr>
          <p:cNvPr id="27" name="文本框 60"/>
          <p:cNvSpPr txBox="1"/>
          <p:nvPr>
            <p:custDataLst>
              <p:tags r:id="rId2"/>
            </p:custDataLst>
          </p:nvPr>
        </p:nvSpPr>
        <p:spPr>
          <a:xfrm>
            <a:off x="2225040" y="1223010"/>
            <a:ext cx="7741920" cy="407670"/>
          </a:xfrm>
          <a:prstGeom prst="rect">
            <a:avLst/>
          </a:prstGeom>
          <a:noFill/>
        </p:spPr>
        <p:txBody>
          <a:bodyPr wrap="square">
            <a:no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30000"/>
              </a:lnSpc>
            </a:pPr>
            <a:r>
              <a:rPr lang="zh-CN" altLang="en-US" sz="1600" spc="15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  <a:sym typeface="+mn-ea"/>
              </a:rPr>
              <a:t>单击此处输入你的正文，准确理解您传达的信息。</a:t>
            </a:r>
            <a:endParaRPr lang="zh-CN" altLang="en-US" sz="1600" spc="15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4" name="矩形 3"/>
          <p:cNvSpPr/>
          <p:nvPr>
            <p:custDataLst>
              <p:tags r:id="rId3"/>
            </p:custDataLst>
          </p:nvPr>
        </p:nvSpPr>
        <p:spPr>
          <a:xfrm>
            <a:off x="1174750" y="2680970"/>
            <a:ext cx="2865755" cy="2583815"/>
          </a:xfrm>
          <a:prstGeom prst="rect">
            <a:avLst/>
          </a:prstGeom>
          <a:noFill/>
          <a:ln w="28575">
            <a:solidFill>
              <a:schemeClr val="tx1">
                <a:alpha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矩形 5"/>
          <p:cNvSpPr/>
          <p:nvPr>
            <p:custDataLst>
              <p:tags r:id="rId4"/>
            </p:custDataLst>
          </p:nvPr>
        </p:nvSpPr>
        <p:spPr>
          <a:xfrm>
            <a:off x="3931920" y="5155565"/>
            <a:ext cx="217805" cy="21780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TextBox 21"/>
          <p:cNvSpPr txBox="1"/>
          <p:nvPr>
            <p:custDataLst>
              <p:tags r:id="rId5"/>
            </p:custDataLst>
          </p:nvPr>
        </p:nvSpPr>
        <p:spPr>
          <a:xfrm flipH="1">
            <a:off x="1226185" y="2945130"/>
            <a:ext cx="2786380" cy="2101215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lstStyle/>
          <a:p>
            <a:pPr algn="ctr">
              <a:lnSpc>
                <a:spcPct val="130000"/>
              </a:lnSpc>
            </a:pPr>
            <a:r>
              <a:rPr lang="zh-CN" altLang="en-US" sz="1400" spc="150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rPr>
              <a:t>加深了对</a:t>
            </a:r>
            <a:r>
              <a:rPr lang="en-US" altLang="zh-CN" sz="1400" spc="150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rPr>
              <a:t>CAD</a:t>
            </a:r>
            <a:r>
              <a:rPr lang="zh-CN" altLang="en-US" sz="1400" spc="150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rPr>
              <a:t>，</a:t>
            </a:r>
            <a:r>
              <a:rPr lang="en-US" altLang="zh-CN" sz="1400" spc="150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rPr>
              <a:t>3D</a:t>
            </a:r>
            <a:r>
              <a:rPr lang="zh-CN" altLang="en-US" sz="1400" spc="150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rPr>
              <a:t>的软件熟悉程度，在绘图过程中增加了快捷键的使用，加快绘图速度</a:t>
            </a:r>
            <a:endParaRPr lang="zh-CN" altLang="en-US" sz="1400" spc="150" dirty="0">
              <a:solidFill>
                <a:schemeClr val="tx1">
                  <a:lumMod val="75000"/>
                  <a:lumOff val="25000"/>
                </a:schemeClr>
              </a:solidFill>
              <a:uFillTx/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28" name="任意多边形: 形状 27"/>
          <p:cNvSpPr/>
          <p:nvPr>
            <p:custDataLst>
              <p:tags r:id="rId6"/>
            </p:custDataLst>
          </p:nvPr>
        </p:nvSpPr>
        <p:spPr>
          <a:xfrm>
            <a:off x="1390015" y="2474595"/>
            <a:ext cx="1701165" cy="415290"/>
          </a:xfrm>
          <a:custGeom>
            <a:avLst/>
            <a:gdLst>
              <a:gd name="connsiteX0" fmla="*/ 69191 w 1701373"/>
              <a:gd name="connsiteY0" fmla="*/ 0 h 415137"/>
              <a:gd name="connsiteX1" fmla="*/ 1391567 w 1701373"/>
              <a:gd name="connsiteY1" fmla="*/ 0 h 415137"/>
              <a:gd name="connsiteX2" fmla="*/ 1701373 w 1701373"/>
              <a:gd name="connsiteY2" fmla="*/ 411126 h 415137"/>
              <a:gd name="connsiteX3" fmla="*/ 1681505 w 1701373"/>
              <a:gd name="connsiteY3" fmla="*/ 415137 h 415137"/>
              <a:gd name="connsiteX4" fmla="*/ 69191 w 1701373"/>
              <a:gd name="connsiteY4" fmla="*/ 415137 h 415137"/>
              <a:gd name="connsiteX5" fmla="*/ 0 w 1701373"/>
              <a:gd name="connsiteY5" fmla="*/ 345946 h 415137"/>
              <a:gd name="connsiteX6" fmla="*/ 0 w 1701373"/>
              <a:gd name="connsiteY6" fmla="*/ 69191 h 415137"/>
              <a:gd name="connsiteX7" fmla="*/ 69191 w 1701373"/>
              <a:gd name="connsiteY7" fmla="*/ 0 h 415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01373" h="415137">
                <a:moveTo>
                  <a:pt x="69191" y="0"/>
                </a:moveTo>
                <a:lnTo>
                  <a:pt x="1391567" y="0"/>
                </a:lnTo>
                <a:lnTo>
                  <a:pt x="1701373" y="411126"/>
                </a:lnTo>
                <a:lnTo>
                  <a:pt x="1681505" y="415137"/>
                </a:lnTo>
                <a:lnTo>
                  <a:pt x="69191" y="415137"/>
                </a:lnTo>
                <a:cubicBezTo>
                  <a:pt x="30978" y="415137"/>
                  <a:pt x="0" y="384159"/>
                  <a:pt x="0" y="345946"/>
                </a:cubicBezTo>
                <a:lnTo>
                  <a:pt x="0" y="69191"/>
                </a:lnTo>
                <a:cubicBezTo>
                  <a:pt x="0" y="30978"/>
                  <a:pt x="30978" y="0"/>
                  <a:pt x="69191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8" name="Rectangle 29"/>
          <p:cNvSpPr/>
          <p:nvPr>
            <p:custDataLst>
              <p:tags r:id="rId7"/>
            </p:custDataLst>
          </p:nvPr>
        </p:nvSpPr>
        <p:spPr>
          <a:xfrm flipH="1">
            <a:off x="1250950" y="2430145"/>
            <a:ext cx="1759585" cy="456565"/>
          </a:xfrm>
          <a:prstGeom prst="rect">
            <a:avLst/>
          </a:prstGeom>
        </p:spPr>
        <p:txBody>
          <a:bodyPr wrap="square" anchor="ctr">
            <a:normAutofit fontScale="90000" lnSpcReduction="10000"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000" b="1" spc="30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rPr>
              <a:t>NO.1</a:t>
            </a:r>
            <a:endParaRPr lang="en-US" altLang="zh-CN" sz="2000" b="1" spc="300" dirty="0">
              <a:solidFill>
                <a:schemeClr val="bg1"/>
              </a:solidFill>
              <a:uFillTx/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0" name="矩形 29"/>
          <p:cNvSpPr/>
          <p:nvPr>
            <p:custDataLst>
              <p:tags r:id="rId8"/>
            </p:custDataLst>
          </p:nvPr>
        </p:nvSpPr>
        <p:spPr>
          <a:xfrm>
            <a:off x="4608830" y="2680970"/>
            <a:ext cx="2865755" cy="2583815"/>
          </a:xfrm>
          <a:prstGeom prst="rect">
            <a:avLst/>
          </a:prstGeom>
          <a:noFill/>
          <a:ln w="28575">
            <a:solidFill>
              <a:schemeClr val="tx1">
                <a:alpha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1" name="矩形 30"/>
          <p:cNvSpPr/>
          <p:nvPr>
            <p:custDataLst>
              <p:tags r:id="rId9"/>
            </p:custDataLst>
          </p:nvPr>
        </p:nvSpPr>
        <p:spPr>
          <a:xfrm>
            <a:off x="7366000" y="5155565"/>
            <a:ext cx="217805" cy="21780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2" name="TextBox 21"/>
          <p:cNvSpPr txBox="1"/>
          <p:nvPr>
            <p:custDataLst>
              <p:tags r:id="rId10"/>
            </p:custDataLst>
          </p:nvPr>
        </p:nvSpPr>
        <p:spPr>
          <a:xfrm flipH="1">
            <a:off x="4660265" y="2945130"/>
            <a:ext cx="2786380" cy="2101215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lstStyle/>
          <a:p>
            <a:pPr algn="ctr">
              <a:lnSpc>
                <a:spcPct val="130000"/>
              </a:lnSpc>
            </a:pPr>
            <a:r>
              <a:rPr lang="zh-CN" altLang="en-US" sz="1400" spc="150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rPr>
              <a:t>适应工作环境</a:t>
            </a:r>
            <a:endParaRPr lang="zh-CN" altLang="en-US" sz="1400" spc="150" dirty="0">
              <a:solidFill>
                <a:schemeClr val="tx1">
                  <a:lumMod val="75000"/>
                  <a:lumOff val="25000"/>
                </a:schemeClr>
              </a:solidFill>
              <a:uFillTx/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algn="ctr">
              <a:lnSpc>
                <a:spcPct val="130000"/>
              </a:lnSpc>
            </a:pPr>
            <a:r>
              <a:rPr lang="zh-CN" altLang="en-US" sz="1400" spc="150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rPr>
              <a:t>熟悉工作流程</a:t>
            </a:r>
            <a:endParaRPr lang="zh-CN" altLang="en-US" sz="1400" spc="150" dirty="0">
              <a:solidFill>
                <a:schemeClr val="tx1">
                  <a:lumMod val="75000"/>
                  <a:lumOff val="25000"/>
                </a:schemeClr>
              </a:solidFill>
              <a:uFillTx/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algn="ctr">
              <a:lnSpc>
                <a:spcPct val="130000"/>
              </a:lnSpc>
            </a:pPr>
            <a:r>
              <a:rPr lang="zh-CN" altLang="en-US" sz="1400" spc="150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rPr>
              <a:t>多学多看多做</a:t>
            </a:r>
            <a:endParaRPr lang="zh-CN" altLang="en-US" sz="1400" spc="150" dirty="0">
              <a:solidFill>
                <a:schemeClr val="tx1">
                  <a:lumMod val="75000"/>
                  <a:lumOff val="25000"/>
                </a:schemeClr>
              </a:solidFill>
              <a:uFillTx/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4" name="任意多边形: 形状 33"/>
          <p:cNvSpPr/>
          <p:nvPr>
            <p:custDataLst>
              <p:tags r:id="rId11"/>
            </p:custDataLst>
          </p:nvPr>
        </p:nvSpPr>
        <p:spPr>
          <a:xfrm>
            <a:off x="4824095" y="2474595"/>
            <a:ext cx="1701165" cy="415290"/>
          </a:xfrm>
          <a:custGeom>
            <a:avLst/>
            <a:gdLst>
              <a:gd name="connsiteX0" fmla="*/ 69191 w 1701373"/>
              <a:gd name="connsiteY0" fmla="*/ 0 h 415137"/>
              <a:gd name="connsiteX1" fmla="*/ 1391567 w 1701373"/>
              <a:gd name="connsiteY1" fmla="*/ 0 h 415137"/>
              <a:gd name="connsiteX2" fmla="*/ 1701373 w 1701373"/>
              <a:gd name="connsiteY2" fmla="*/ 411126 h 415137"/>
              <a:gd name="connsiteX3" fmla="*/ 1681505 w 1701373"/>
              <a:gd name="connsiteY3" fmla="*/ 415137 h 415137"/>
              <a:gd name="connsiteX4" fmla="*/ 69191 w 1701373"/>
              <a:gd name="connsiteY4" fmla="*/ 415137 h 415137"/>
              <a:gd name="connsiteX5" fmla="*/ 0 w 1701373"/>
              <a:gd name="connsiteY5" fmla="*/ 345946 h 415137"/>
              <a:gd name="connsiteX6" fmla="*/ 0 w 1701373"/>
              <a:gd name="connsiteY6" fmla="*/ 69191 h 415137"/>
              <a:gd name="connsiteX7" fmla="*/ 69191 w 1701373"/>
              <a:gd name="connsiteY7" fmla="*/ 0 h 415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01373" h="415137">
                <a:moveTo>
                  <a:pt x="69191" y="0"/>
                </a:moveTo>
                <a:lnTo>
                  <a:pt x="1391567" y="0"/>
                </a:lnTo>
                <a:lnTo>
                  <a:pt x="1701373" y="411126"/>
                </a:lnTo>
                <a:lnTo>
                  <a:pt x="1681505" y="415137"/>
                </a:lnTo>
                <a:lnTo>
                  <a:pt x="69191" y="415137"/>
                </a:lnTo>
                <a:cubicBezTo>
                  <a:pt x="30978" y="415137"/>
                  <a:pt x="0" y="384159"/>
                  <a:pt x="0" y="345946"/>
                </a:cubicBezTo>
                <a:lnTo>
                  <a:pt x="0" y="69191"/>
                </a:lnTo>
                <a:cubicBezTo>
                  <a:pt x="0" y="30978"/>
                  <a:pt x="30978" y="0"/>
                  <a:pt x="6919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35" name="Rectangle 29"/>
          <p:cNvSpPr/>
          <p:nvPr>
            <p:custDataLst>
              <p:tags r:id="rId12"/>
            </p:custDataLst>
          </p:nvPr>
        </p:nvSpPr>
        <p:spPr>
          <a:xfrm flipH="1">
            <a:off x="4685030" y="2430145"/>
            <a:ext cx="1759585" cy="456565"/>
          </a:xfrm>
          <a:prstGeom prst="rect">
            <a:avLst/>
          </a:prstGeom>
        </p:spPr>
        <p:txBody>
          <a:bodyPr wrap="square" anchor="ctr">
            <a:normAutofit fontScale="90000" lnSpcReduction="10000"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000" b="1" spc="30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rPr>
              <a:t>NO.2</a:t>
            </a:r>
            <a:endParaRPr lang="en-US" altLang="zh-CN" sz="2000" b="1" spc="300" dirty="0">
              <a:solidFill>
                <a:schemeClr val="bg1"/>
              </a:solidFill>
              <a:uFillTx/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37" name="矩形 36"/>
          <p:cNvSpPr/>
          <p:nvPr>
            <p:custDataLst>
              <p:tags r:id="rId13"/>
            </p:custDataLst>
          </p:nvPr>
        </p:nvSpPr>
        <p:spPr>
          <a:xfrm>
            <a:off x="8042275" y="2680970"/>
            <a:ext cx="2865755" cy="2583815"/>
          </a:xfrm>
          <a:prstGeom prst="rect">
            <a:avLst/>
          </a:prstGeom>
          <a:noFill/>
          <a:ln w="28575">
            <a:solidFill>
              <a:schemeClr val="tx1">
                <a:alpha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8" name="矩形 37"/>
          <p:cNvSpPr/>
          <p:nvPr>
            <p:custDataLst>
              <p:tags r:id="rId14"/>
            </p:custDataLst>
          </p:nvPr>
        </p:nvSpPr>
        <p:spPr>
          <a:xfrm>
            <a:off x="10799445" y="5155565"/>
            <a:ext cx="217805" cy="217805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TextBox 21"/>
          <p:cNvSpPr txBox="1"/>
          <p:nvPr>
            <p:custDataLst>
              <p:tags r:id="rId15"/>
            </p:custDataLst>
          </p:nvPr>
        </p:nvSpPr>
        <p:spPr>
          <a:xfrm flipH="1">
            <a:off x="8093710" y="2945130"/>
            <a:ext cx="2786380" cy="2101215"/>
          </a:xfrm>
          <a:prstGeom prst="rect">
            <a:avLst/>
          </a:prstGeom>
          <a:noFill/>
        </p:spPr>
        <p:txBody>
          <a:bodyPr wrap="square" rtlCol="0" anchor="ctr">
            <a:normAutofit/>
          </a:bodyPr>
          <a:lstStyle/>
          <a:p>
            <a:pPr algn="ctr">
              <a:lnSpc>
                <a:spcPct val="130000"/>
              </a:lnSpc>
            </a:pPr>
            <a:r>
              <a:rPr lang="zh-CN" altLang="en-US" sz="1400" spc="150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rPr>
              <a:t>增强人际交流能力</a:t>
            </a:r>
            <a:endParaRPr lang="zh-CN" altLang="en-US" sz="1400" spc="150" dirty="0">
              <a:solidFill>
                <a:schemeClr val="tx1">
                  <a:lumMod val="75000"/>
                  <a:lumOff val="25000"/>
                </a:schemeClr>
              </a:solidFill>
              <a:uFillTx/>
              <a:latin typeface="Arial" panose="020B0604020202020204" pitchFamily="34" charset="0"/>
              <a:ea typeface="微软雅黑" panose="020B0503020204020204" pitchFamily="34" charset="-122"/>
            </a:endParaRPr>
          </a:p>
          <a:p>
            <a:pPr algn="ctr">
              <a:lnSpc>
                <a:spcPct val="130000"/>
              </a:lnSpc>
            </a:pPr>
            <a:r>
              <a:rPr lang="zh-CN" altLang="en-US" sz="1400" spc="150" dirty="0">
                <a:solidFill>
                  <a:schemeClr val="tx1">
                    <a:lumMod val="75000"/>
                    <a:lumOff val="2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rPr>
              <a:t>主动学主动问</a:t>
            </a:r>
            <a:endParaRPr lang="zh-CN" altLang="en-US" sz="1400" spc="150" dirty="0">
              <a:solidFill>
                <a:schemeClr val="tx1">
                  <a:lumMod val="75000"/>
                  <a:lumOff val="25000"/>
                </a:schemeClr>
              </a:solidFill>
              <a:uFillTx/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sp>
        <p:nvSpPr>
          <p:cNvPr id="41" name="任意多边形: 形状 40"/>
          <p:cNvSpPr/>
          <p:nvPr>
            <p:custDataLst>
              <p:tags r:id="rId16"/>
            </p:custDataLst>
          </p:nvPr>
        </p:nvSpPr>
        <p:spPr>
          <a:xfrm>
            <a:off x="8257540" y="2474595"/>
            <a:ext cx="1701165" cy="415290"/>
          </a:xfrm>
          <a:custGeom>
            <a:avLst/>
            <a:gdLst>
              <a:gd name="connsiteX0" fmla="*/ 69191 w 1701373"/>
              <a:gd name="connsiteY0" fmla="*/ 0 h 415137"/>
              <a:gd name="connsiteX1" fmla="*/ 1391567 w 1701373"/>
              <a:gd name="connsiteY1" fmla="*/ 0 h 415137"/>
              <a:gd name="connsiteX2" fmla="*/ 1701373 w 1701373"/>
              <a:gd name="connsiteY2" fmla="*/ 411126 h 415137"/>
              <a:gd name="connsiteX3" fmla="*/ 1681505 w 1701373"/>
              <a:gd name="connsiteY3" fmla="*/ 415137 h 415137"/>
              <a:gd name="connsiteX4" fmla="*/ 69191 w 1701373"/>
              <a:gd name="connsiteY4" fmla="*/ 415137 h 415137"/>
              <a:gd name="connsiteX5" fmla="*/ 0 w 1701373"/>
              <a:gd name="connsiteY5" fmla="*/ 345946 h 415137"/>
              <a:gd name="connsiteX6" fmla="*/ 0 w 1701373"/>
              <a:gd name="connsiteY6" fmla="*/ 69191 h 415137"/>
              <a:gd name="connsiteX7" fmla="*/ 69191 w 1701373"/>
              <a:gd name="connsiteY7" fmla="*/ 0 h 415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01373" h="415137">
                <a:moveTo>
                  <a:pt x="69191" y="0"/>
                </a:moveTo>
                <a:lnTo>
                  <a:pt x="1391567" y="0"/>
                </a:lnTo>
                <a:lnTo>
                  <a:pt x="1701373" y="411126"/>
                </a:lnTo>
                <a:lnTo>
                  <a:pt x="1681505" y="415137"/>
                </a:lnTo>
                <a:lnTo>
                  <a:pt x="69191" y="415137"/>
                </a:lnTo>
                <a:cubicBezTo>
                  <a:pt x="30978" y="415137"/>
                  <a:pt x="0" y="384159"/>
                  <a:pt x="0" y="345946"/>
                </a:cubicBezTo>
                <a:lnTo>
                  <a:pt x="0" y="69191"/>
                </a:lnTo>
                <a:cubicBezTo>
                  <a:pt x="0" y="30978"/>
                  <a:pt x="30978" y="0"/>
                  <a:pt x="6919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zh-CN" altLang="en-US"/>
          </a:p>
        </p:txBody>
      </p:sp>
      <p:sp>
        <p:nvSpPr>
          <p:cNvPr id="42" name="Rectangle 29"/>
          <p:cNvSpPr/>
          <p:nvPr>
            <p:custDataLst>
              <p:tags r:id="rId17"/>
            </p:custDataLst>
          </p:nvPr>
        </p:nvSpPr>
        <p:spPr>
          <a:xfrm flipH="1">
            <a:off x="8118475" y="2430145"/>
            <a:ext cx="1759585" cy="456565"/>
          </a:xfrm>
          <a:prstGeom prst="rect">
            <a:avLst/>
          </a:prstGeom>
        </p:spPr>
        <p:txBody>
          <a:bodyPr wrap="square" anchor="ctr">
            <a:normAutofit fontScale="90000" lnSpcReduction="10000"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zh-CN" sz="2000" b="1" spc="300" dirty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rPr>
              <a:t>NO.3</a:t>
            </a:r>
            <a:endParaRPr lang="en-US" altLang="zh-CN" sz="2000" b="1" spc="300" dirty="0">
              <a:solidFill>
                <a:schemeClr val="bg1"/>
              </a:solidFill>
              <a:uFillTx/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</p:spTree>
    <p:custDataLst>
      <p:tags r:id="rId18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谢谢观看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sz="quarter" idx="13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THANKS FOR YOU WATCHING</a:t>
            </a:r>
            <a:endParaRPr lang="en-US" altLang="zh-CN" dirty="0"/>
          </a:p>
        </p:txBody>
      </p:sp>
    </p:spTree>
    <p:custDataLst>
      <p:tags r:id="rId3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01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03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04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0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bottomTop"/>
  <p:tag name="KSO_WM_SLIDE_BK_DARK_LIGHT" val="2"/>
  <p:tag name="KSO_WM_UNIT_BK_DARK_LIGHT" val="2"/>
</p:tagLst>
</file>

<file path=ppt/tags/tag10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0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0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0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  <p:tag name="KSO_WM_SLIDE_BACKGROUND_TYPE" val="bottomTop"/>
  <p:tag name="KSO_WM_SLIDE_BK_DARK_LIGHT" val="2"/>
</p:tagLst>
</file>

<file path=ppt/tags/tag1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navigation"/>
  <p:tag name="KSO_WM_SLIDE_BK_DARK_LIGHT" val="2"/>
  <p:tag name="KSO_WM_UNIT_BK_DARK_LIGHT" val="2"/>
</p:tagLst>
</file>

<file path=ppt/tags/tag1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  <p:tag name="KSO_WM_SLIDE_BACKGROUND_TYPE" val="navigation"/>
  <p:tag name="KSO_WM_SLIDE_BK_DARK_LIGHT" val="2"/>
</p:tagLst>
</file>

<file path=ppt/tags/tag121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22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23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belt"/>
  <p:tag name="KSO_WM_SLIDE_BK_DARK_LIGHT" val="2"/>
  <p:tag name="KSO_WM_UNIT_BK_DARK_LIGHT" val="2"/>
</p:tagLst>
</file>

<file path=ppt/tags/tag1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  <p:tag name="KSO_WM_SLIDE_BACKGROUND_TYPE" val="belt"/>
  <p:tag name="KSO_WM_SLIDE_BK_DARK_LIGHT" val="2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31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32.xml><?xml version="1.0" encoding="utf-8"?>
<p:tagLst xmlns:p="http://schemas.openxmlformats.org/presentationml/2006/main">
  <p:tag name="KSO_WM_SLIDE_BACKGROUND_TYPE" val="bel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18885"/>
</p:tagLst>
</file>

<file path=ppt/tags/tag1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18885"/>
</p:tagLst>
</file>

<file path=ppt/tags/tag1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38.xml><?xml version="1.0" encoding="utf-8"?>
<p:tagLst xmlns:p="http://schemas.openxmlformats.org/presentationml/2006/main">
  <p:tag name="KSO_WM_TEMPLATE_SUBCATEGORY" val="0"/>
  <p:tag name="KSO_WM_TEMPLATE_MASTER_TYPE" val="1"/>
  <p:tag name="KSO_WM_TEMPLATE_COLOR_TYPE" val="0"/>
  <p:tag name="KSO_WM_TAG_VERSION" val="1.0"/>
  <p:tag name="KSO_WM_BEAUTIFY_FLAG" val="#wm#"/>
  <p:tag name="KSO_WM_TEMPLATE_CATEGORY" val="custom"/>
  <p:tag name="KSO_WM_TEMPLATE_INDEX" val="20218885"/>
  <p:tag name="KSO_WM_TEMPLATE_THUMBS_INDEX" val="1、3、4、6、9、10、12、13、14"/>
</p:tagLst>
</file>

<file path=ppt/tags/tag139.xml><?xml version="1.0" encoding="utf-8"?>
<p:tagLst xmlns:p="http://schemas.openxmlformats.org/presentationml/2006/main">
  <p:tag name="KSO_WM_UNIT_ISCONTENTSTITLE" val="0"/>
  <p:tag name="KSO_WM_UNIT_ISNUMDGMTITLE" val="0"/>
  <p:tag name="KSO_WM_UNIT_PRESET_TEXT" val="年度工作述职总结"/>
  <p:tag name="KSO_WM_UNIT_NOCLEAR" val="0"/>
  <p:tag name="KSO_WM_UNIT_VALUE" val="11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18885_1*a*1"/>
  <p:tag name="KSO_WM_TEMPLATE_CATEGORY" val="custom"/>
  <p:tag name="KSO_WM_TEMPLATE_INDEX" val="20218885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UNIT_ISCONTENTSTITLE" val="0"/>
  <p:tag name="KSO_WM_UNIT_ISNUMDGMTITLE" val="0"/>
  <p:tag name="KSO_WM_UNIT_PRESET_TEXT" val="添加副标题"/>
  <p:tag name="KSO_WM_UNIT_NOCLEAR" val="0"/>
  <p:tag name="KSO_WM_UNIT_VALUE" val="8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18885_1*b*1"/>
  <p:tag name="KSO_WM_TEMPLATE_CATEGORY" val="custom"/>
  <p:tag name="KSO_WM_TEMPLATE_INDEX" val="20218885"/>
  <p:tag name="KSO_WM_UNIT_LAYERLEVEL" val="1"/>
  <p:tag name="KSO_WM_TAG_VERSION" val="1.0"/>
  <p:tag name="KSO_WM_BEAUTIFY_FLAG" val="#wm#"/>
</p:tagLst>
</file>

<file path=ppt/tags/tag1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custom20218885_1*i*1"/>
  <p:tag name="KSO_WM_TEMPLATE_CATEGORY" val="custom"/>
  <p:tag name="KSO_WM_TEMPLATE_INDEX" val="20218885"/>
  <p:tag name="KSO_WM_UNIT_LAYERLEVEL" val="1"/>
  <p:tag name="KSO_WM_TAG_VERSION" val="1.0"/>
  <p:tag name="KSO_WM_BEAUTIFY_FLAG" val="#wm#"/>
</p:tagLst>
</file>

<file path=ppt/tags/tag142.xml><?xml version="1.0" encoding="utf-8"?>
<p:tagLst xmlns:p="http://schemas.openxmlformats.org/presentationml/2006/main">
  <p:tag name="KSO_WM_SLIDE_ID" val="custom20218885_1"/>
  <p:tag name="KSO_WM_TEMPLATE_SUBCATEGORY" val="0"/>
  <p:tag name="KSO_WM_TEMPLATE_MASTER_TYPE" val="1"/>
  <p:tag name="KSO_WM_TEMPLATE_COLOR_TYPE" val="0"/>
  <p:tag name="KSO_WM_SLIDE_TYPE" val="title"/>
  <p:tag name="KSO_WM_SLIDE_SUBTYPE" val="pureTxt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18885"/>
  <p:tag name="KSO_WM_SLIDE_LAYOUT" val="a_b"/>
  <p:tag name="KSO_WM_SLIDE_LAYOUT_CNT" val="1_1"/>
  <p:tag name="KSO_WM_UNIT_SHOW_EDIT_AREA_INDICATION" val="1"/>
  <p:tag name="KSO_WM_TEMPLATE_THUMBS_INDEX" val="1、3、4、6、9、10、12、13、14、17"/>
</p:tagLst>
</file>

<file path=ppt/tags/tag1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1_1"/>
  <p:tag name="KSO_WM_UNIT_ID" val="custom20218885_4*l_h_i*1_1_1"/>
  <p:tag name="KSO_WM_TEMPLATE_CATEGORY" val="custom"/>
  <p:tag name="KSO_WM_TEMPLATE_INDEX" val="20218885"/>
  <p:tag name="KSO_WM_UNIT_LAYERLEVEL" val="1_1_1"/>
  <p:tag name="KSO_WM_TAG_VERSION" val="1.0"/>
  <p:tag name="KSO_WM_BEAUTIFY_FLAG" val="#wm#"/>
  <p:tag name="KSO_WM_UNIT_USESOURCEFORMAT_APPLY" val="1"/>
</p:tagLst>
</file>

<file path=ppt/tags/tag144.xml><?xml version="1.0" encoding="utf-8"?>
<p:tagLst xmlns:p="http://schemas.openxmlformats.org/presentationml/2006/main">
  <p:tag name="KSO_WM_UNIT_ISCONTENTSTITLE" val="0"/>
  <p:tag name="KSO_WM_UNIT_ISNUMDGMTITLE" val="0"/>
  <p:tag name="KSO_WM_UNIT_PRESET_TEXT" val="企业文化定位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1_1"/>
  <p:tag name="KSO_WM_UNIT_ID" val="custom20218885_4*l_h_a*1_1_1"/>
  <p:tag name="KSO_WM_TEMPLATE_CATEGORY" val="custom"/>
  <p:tag name="KSO_WM_TEMPLATE_INDEX" val="20218885"/>
  <p:tag name="KSO_WM_UNIT_LAYERLEVEL" val="1_1_1"/>
  <p:tag name="KSO_WM_TAG_VERSION" val="1.0"/>
  <p:tag name="KSO_WM_BEAUTIFY_FLAG" val="#wm#"/>
  <p:tag name="KSO_WM_UNIT_TEXT_FILL_FORE_SCHEMECOLOR_INDEX" val="13"/>
  <p:tag name="KSO_WM_UNIT_TEXT_FILL_TYPE" val="1"/>
  <p:tag name="KSO_WM_UNIT_USESOURCEFORMAT_APPLY" val="1"/>
</p:tagLst>
</file>

<file path=ppt/tags/tag145.xml><?xml version="1.0" encoding="utf-8"?>
<p:tagLst xmlns:p="http://schemas.openxmlformats.org/presentationml/2006/main">
  <p:tag name="KSO_WM_UNIT_ISCONTENTSTITLE" val="0"/>
  <p:tag name="KSO_WM_UNIT_ISNUMDGMTITLE" val="0"/>
  <p:tag name="KSO_WM_UNIT_PRESET_TEXT" val="企业运营方式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2_1"/>
  <p:tag name="KSO_WM_UNIT_ID" val="custom20218885_4*l_h_a*1_2_1"/>
  <p:tag name="KSO_WM_TEMPLATE_CATEGORY" val="custom"/>
  <p:tag name="KSO_WM_TEMPLATE_INDEX" val="20218885"/>
  <p:tag name="KSO_WM_UNIT_LAYERLEVEL" val="1_1_1"/>
  <p:tag name="KSO_WM_TAG_VERSION" val="1.0"/>
  <p:tag name="KSO_WM_BEAUTIFY_FLAG" val="#wm#"/>
  <p:tag name="KSO_WM_UNIT_TEXT_FILL_FORE_SCHEMECOLOR_INDEX" val="13"/>
  <p:tag name="KSO_WM_UNIT_TEXT_FILL_TYPE" val="1"/>
  <p:tag name="KSO_WM_UNIT_USESOURCEFORMAT_APPLY" val="1"/>
</p:tagLst>
</file>

<file path=ppt/tags/tag1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2_1"/>
  <p:tag name="KSO_WM_UNIT_ID" val="custom20218885_4*l_h_i*1_2_1"/>
  <p:tag name="KSO_WM_TEMPLATE_CATEGORY" val="custom"/>
  <p:tag name="KSO_WM_TEMPLATE_INDEX" val="20218885"/>
  <p:tag name="KSO_WM_UNIT_LAYERLEVEL" val="1_1_1"/>
  <p:tag name="KSO_WM_TAG_VERSION" val="1.0"/>
  <p:tag name="KSO_WM_BEAUTIFY_FLAG" val="#wm#"/>
  <p:tag name="KSO_WM_UNIT_USESOURCEFORMAT_APPLY" val="1"/>
</p:tagLst>
</file>

<file path=ppt/tags/tag1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3_1"/>
  <p:tag name="KSO_WM_UNIT_ID" val="custom20218885_4*l_h_i*1_3_1"/>
  <p:tag name="KSO_WM_TEMPLATE_CATEGORY" val="custom"/>
  <p:tag name="KSO_WM_TEMPLATE_INDEX" val="20218885"/>
  <p:tag name="KSO_WM_UNIT_LAYERLEVEL" val="1_1_1"/>
  <p:tag name="KSO_WM_TAG_VERSION" val="1.0"/>
  <p:tag name="KSO_WM_BEAUTIFY_FLAG" val="#wm#"/>
  <p:tag name="KSO_WM_UNIT_USESOURCEFORMAT_APPLY" val="1"/>
</p:tagLst>
</file>

<file path=ppt/tags/tag148.xml><?xml version="1.0" encoding="utf-8"?>
<p:tagLst xmlns:p="http://schemas.openxmlformats.org/presentationml/2006/main">
  <p:tag name="KSO_WM_UNIT_ISCONTENTSTITLE" val="0"/>
  <p:tag name="KSO_WM_UNIT_ISNUMDGMTITLE" val="0"/>
  <p:tag name="KSO_WM_UNIT_PRESET_TEXT" val="企业效果预估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3_1"/>
  <p:tag name="KSO_WM_UNIT_ID" val="custom20218885_4*l_h_a*1_3_1"/>
  <p:tag name="KSO_WM_TEMPLATE_CATEGORY" val="custom"/>
  <p:tag name="KSO_WM_TEMPLATE_INDEX" val="20218885"/>
  <p:tag name="KSO_WM_UNIT_LAYERLEVEL" val="1_1_1"/>
  <p:tag name="KSO_WM_TAG_VERSION" val="1.0"/>
  <p:tag name="KSO_WM_BEAUTIFY_FLAG" val="#wm#"/>
  <p:tag name="KSO_WM_UNIT_TEXT_FILL_FORE_SCHEMECOLOR_INDEX" val="13"/>
  <p:tag name="KSO_WM_UNIT_TEXT_FILL_TYPE" val="1"/>
  <p:tag name="KSO_WM_UNIT_USESOURCEFORMAT_APPLY" val="1"/>
</p:tagLst>
</file>

<file path=ppt/tags/tag149.xml><?xml version="1.0" encoding="utf-8"?>
<p:tagLst xmlns:p="http://schemas.openxmlformats.org/presentationml/2006/main">
  <p:tag name="KSO_WM_UNIT_ISCONTENTSTITLE" val="1"/>
  <p:tag name="KSO_WM_UNIT_ISNUMDGMTITLE" val="0"/>
  <p:tag name="KSO_WM_UNIT_PRESET_TEXT" val="CONTENTS"/>
  <p:tag name="KSO_WM_UNIT_NOCLEAR" val="0"/>
  <p:tag name="KSO_WM_UNIT_VALUE" val="7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UNIT_ID" val="custom20218885_4*a*1"/>
  <p:tag name="KSO_WM_TEMPLATE_CATEGORY" val="custom"/>
  <p:tag name="KSO_WM_TEMPLATE_INDEX" val="20218885"/>
  <p:tag name="KSO_WM_UNIT_LAYERLEVEL" val="1"/>
  <p:tag name="KSO_WM_TAG_VERSION" val="1.0"/>
  <p:tag name="KSO_WM_BEAUTIFY_FLAG" val="#wm#"/>
  <p:tag name="KSO_WM_UNIT_TEXT_FILL_FORE_SCHEMECOLOR_INDEX" val="16"/>
  <p:tag name="KSO_WM_UNIT_TEXT_FILL_TYPE" val="1"/>
  <p:tag name="KSO_WM_UNIT_USESOURCEFORMAT_APPLY" val="1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SUBTYPE" val="d"/>
  <p:tag name="KSO_WM_UNIT_TYPE" val="l_h_i"/>
  <p:tag name="KSO_WM_UNIT_INDEX" val="1_4_1"/>
  <p:tag name="KSO_WM_UNIT_ID" val="custom20218885_4*l_h_i*1_4_1"/>
  <p:tag name="KSO_WM_TEMPLATE_CATEGORY" val="custom"/>
  <p:tag name="KSO_WM_TEMPLATE_INDEX" val="20218885"/>
  <p:tag name="KSO_WM_UNIT_LAYERLEVEL" val="1_1_1"/>
  <p:tag name="KSO_WM_TAG_VERSION" val="1.0"/>
  <p:tag name="KSO_WM_BEAUTIFY_FLAG" val="#wm#"/>
  <p:tag name="KSO_WM_UNIT_USESOURCEFORMAT_APPLY" val="1"/>
</p:tagLst>
</file>

<file path=ppt/tags/tag151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此处添加标题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l_h_a"/>
  <p:tag name="KSO_WM_UNIT_INDEX" val="1_4_1"/>
  <p:tag name="KSO_WM_UNIT_ID" val="custom20218885_4*l_h_a*1_4_1"/>
  <p:tag name="KSO_WM_TEMPLATE_CATEGORY" val="custom"/>
  <p:tag name="KSO_WM_TEMPLATE_INDEX" val="20218885"/>
  <p:tag name="KSO_WM_UNIT_LAYERLEVEL" val="1_1_1"/>
  <p:tag name="KSO_WM_TAG_VERSION" val="1.0"/>
  <p:tag name="KSO_WM_BEAUTIFY_FLAG" val="#wm#"/>
  <p:tag name="KSO_WM_UNIT_TEXT_FILL_FORE_SCHEMECOLOR_INDEX" val="13"/>
  <p:tag name="KSO_WM_UNIT_TEXT_FILL_TYPE" val="1"/>
  <p:tag name="KSO_WM_UNIT_USESOURCEFORMAT_APPLY" val="1"/>
</p:tagLst>
</file>

<file path=ppt/tags/tag152.xml><?xml version="1.0" encoding="utf-8"?>
<p:tagLst xmlns:p="http://schemas.openxmlformats.org/presentationml/2006/main">
  <p:tag name="KSO_WM_SLIDE_ID" val="custom20218885_4"/>
  <p:tag name="KSO_WM_TEMPLATE_SUBCATEGORY" val="0"/>
  <p:tag name="KSO_WM_TEMPLATE_MASTER_TYPE" val="1"/>
  <p:tag name="KSO_WM_TEMPLATE_COLOR_TYPE" val="0"/>
  <p:tag name="KSO_WM_SLIDE_ITEM_CNT" val="4"/>
  <p:tag name="KSO_WM_SLIDE_INDEX" val="4"/>
  <p:tag name="KSO_WM_TAG_VERSION" val="1.0"/>
  <p:tag name="KSO_WM_BEAUTIFY_FLAG" val="#wm#"/>
  <p:tag name="KSO_WM_TEMPLATE_CATEGORY" val="custom"/>
  <p:tag name="KSO_WM_TEMPLATE_INDEX" val="20218885"/>
  <p:tag name="KSO_WM_SLIDE_TYPE" val="contents"/>
  <p:tag name="KSO_WM_SLIDE_SUBTYPE" val="diag"/>
  <p:tag name="KSO_WM_DIAGRAM_GROUP_CODE" val="l1-1"/>
  <p:tag name="KSO_WM_SLIDE_DIAGTYPE" val="l"/>
  <p:tag name="KSO_WM_SLIDE_LAYOUT" val="a_l"/>
  <p:tag name="KSO_WM_SLIDE_LAYOUT_CNT" val="1_1"/>
</p:tagLst>
</file>

<file path=ppt/tags/tag153.xml><?xml version="1.0" encoding="utf-8"?>
<p:tagLst xmlns:p="http://schemas.openxmlformats.org/presentationml/2006/main">
  <p:tag name="KSO_WM_UNIT_ISCONTENTSTITLE" val="0"/>
  <p:tag name="KSO_WM_UNIT_ISNUMDGMTITLE" val="0"/>
  <p:tag name="KSO_WM_UNIT_PRESET_TEXT" val="企业文化定位"/>
  <p:tag name="KSO_WM_UNIT_NOCLEAR" val="0"/>
  <p:tag name="KSO_WM_UNIT_VALUE" val="10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18885_7*a*1"/>
  <p:tag name="KSO_WM_TEMPLATE_CATEGORY" val="custom"/>
  <p:tag name="KSO_WM_TEMPLATE_INDEX" val="20218885"/>
  <p:tag name="KSO_WM_UNIT_LAYERLEVEL" val="1"/>
  <p:tag name="KSO_WM_TAG_VERSION" val="1.0"/>
  <p:tag name="KSO_WM_BEAUTIFY_FLAG" val="#wm#"/>
</p:tagLst>
</file>

<file path=ppt/tags/tag154.xml><?xml version="1.0" encoding="utf-8"?>
<p:tagLst xmlns:p="http://schemas.openxmlformats.org/presentationml/2006/main">
  <p:tag name="KSO_WM_SLIDE_ID" val="custom20218885_7"/>
  <p:tag name="KSO_WM_TEMPLATE_SUBCATEGORY" val="0"/>
  <p:tag name="KSO_WM_TEMPLATE_MASTER_TYPE" val="1"/>
  <p:tag name="KSO_WM_TEMPLATE_COLOR_TYPE" val="0"/>
  <p:tag name="KSO_WM_SLIDE_ITEM_CNT" val="0"/>
  <p:tag name="KSO_WM_SLIDE_INDEX" val="7"/>
  <p:tag name="KSO_WM_TAG_VERSION" val="1.0"/>
  <p:tag name="KSO_WM_BEAUTIFY_FLAG" val="#wm#"/>
  <p:tag name="KSO_WM_TEMPLATE_CATEGORY" val="custom"/>
  <p:tag name="KSO_WM_TEMPLATE_INDEX" val="20218885"/>
  <p:tag name="KSO_WM_SLIDE_TYPE" val="sectionTitle"/>
  <p:tag name="KSO_WM_SLIDE_SUBTYPE" val="pureTxt"/>
  <p:tag name="KSO_WM_SLIDE_LAYOUT" val="a_e_f"/>
  <p:tag name="KSO_WM_SLIDE_LAYOUT_CNT" val="1_1_1"/>
</p:tagLst>
</file>

<file path=ppt/tags/tag155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此处输入大标题"/>
  <p:tag name="KSO_WM_UNIT_NOCLEAR" val="0"/>
  <p:tag name="KSO_WM_UNIT_VALUE" val="11"/>
  <p:tag name="KSO_WM_UNIT_HIGHLIGHT" val="0"/>
  <p:tag name="KSO_WM_UNIT_COMPATIBLE" val="0"/>
  <p:tag name="KSO_WM_UNIT_DIAGRAM_ISNUMVISUAL" val="0"/>
  <p:tag name="KSO_WM_UNIT_DIAGRAM_ISREFERUNIT" val="0"/>
  <p:tag name="KSO_WM_DIAGRAM_GROUP_CODE" val="l1-2"/>
  <p:tag name="KSO_WM_UNIT_TYPE" val="a"/>
  <p:tag name="KSO_WM_UNIT_INDEX" val="1"/>
  <p:tag name="KSO_WM_UNIT_ID" val="custom20218885_9*a*1"/>
  <p:tag name="KSO_WM_TEMPLATE_CATEGORY" val="custom"/>
  <p:tag name="KSO_WM_TEMPLATE_INDEX" val="20218885"/>
  <p:tag name="KSO_WM_UNIT_LAYERLEVEL" val="1"/>
  <p:tag name="KSO_WM_TAG_VERSION" val="1.0"/>
  <p:tag name="KSO_WM_BEAUTIFY_FLAG" val="#wm#"/>
  <p:tag name="KSO_WM_UNIT_TEXT_FILL_FORE_SCHEMECOLOR_INDEX" val="13"/>
  <p:tag name="KSO_WM_UNIT_TEXT_FILL_TYPE" val="1"/>
  <p:tag name="KSO_WM_UNIT_USESOURCEFORMAT_APPLY" val="1"/>
</p:tagLst>
</file>

<file path=ppt/tags/tag156.xml><?xml version="1.0" encoding="utf-8"?>
<p:tagLst xmlns:p="http://schemas.openxmlformats.org/presentationml/2006/main">
  <p:tag name="KSO_WM_UNIT_SUBTYPE" val="a"/>
  <p:tag name="KSO_WM_UNIT_PRESET_TEXT" val="单击此处输入你的正文，准确理解您传达的信息。"/>
  <p:tag name="KSO_WM_UNIT_NOCLEAR" val="0"/>
  <p:tag name="KSO_WM_UNIT_VALUE" val="24"/>
  <p:tag name="KSO_WM_UNIT_HIGHLIGHT" val="0"/>
  <p:tag name="KSO_WM_UNIT_COMPATIBLE" val="0"/>
  <p:tag name="KSO_WM_UNIT_DIAGRAM_ISNUMVISUAL" val="0"/>
  <p:tag name="KSO_WM_UNIT_DIAGRAM_ISREFERUNIT" val="0"/>
  <p:tag name="KSO_WM_DIAGRAM_GROUP_CODE" val="l1-2"/>
  <p:tag name="KSO_WM_UNIT_TYPE" val="f"/>
  <p:tag name="KSO_WM_UNIT_INDEX" val="1"/>
  <p:tag name="KSO_WM_UNIT_ID" val="custom20218885_9*f*1"/>
  <p:tag name="KSO_WM_TEMPLATE_CATEGORY" val="custom"/>
  <p:tag name="KSO_WM_TEMPLATE_INDEX" val="20218885"/>
  <p:tag name="KSO_WM_UNIT_LAYERLEVEL" val="1"/>
  <p:tag name="KSO_WM_TAG_VERSION" val="1.0"/>
  <p:tag name="KSO_WM_BEAUTIFY_FLAG" val="#wm#"/>
  <p:tag name="KSO_WM_UNIT_TEXT_FILL_FORE_SCHEMECOLOR_INDEX" val="13"/>
  <p:tag name="KSO_WM_UNIT_TEXT_FILL_TYPE" val="1"/>
  <p:tag name="KSO_WM_UNIT_USESOURCEFORMAT_APPLY" val="1"/>
</p:tagLst>
</file>

<file path=ppt/tags/tag1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2"/>
  <p:tag name="KSO_WM_UNIT_TYPE" val="l_h_i"/>
  <p:tag name="KSO_WM_UNIT_INDEX" val="1_1_1"/>
  <p:tag name="KSO_WM_UNIT_ID" val="custom20218885_9*l_h_i*1_1_1"/>
  <p:tag name="KSO_WM_TEMPLATE_CATEGORY" val="custom"/>
  <p:tag name="KSO_WM_TEMPLATE_INDEX" val="20218885"/>
  <p:tag name="KSO_WM_UNIT_LAYERLEVEL" val="1_1_1"/>
  <p:tag name="KSO_WM_TAG_VERSION" val="1.0"/>
  <p:tag name="KSO_WM_BEAUTIFY_FLAG" val="#wm#"/>
  <p:tag name="KSO_WM_UNIT_LINE_FORE_SCHEMECOLOR_INDEX" val="13"/>
  <p:tag name="KSO_WM_UNIT_LINE_FILL_TYPE" val="2"/>
  <p:tag name="KSO_WM_UNIT_TEXT_FILL_FORE_SCHEMECOLOR_INDEX" val="2"/>
  <p:tag name="KSO_WM_UNIT_TEXT_FILL_TYPE" val="1"/>
  <p:tag name="KSO_WM_UNIT_USESOURCEFORMAT_APPLY" val="1"/>
</p:tagLst>
</file>

<file path=ppt/tags/tag1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2"/>
  <p:tag name="KSO_WM_UNIT_TYPE" val="l_h_i"/>
  <p:tag name="KSO_WM_UNIT_INDEX" val="1_1_2"/>
  <p:tag name="KSO_WM_UNIT_ID" val="custom20218885_9*l_h_i*1_1_2"/>
  <p:tag name="KSO_WM_TEMPLATE_CATEGORY" val="custom"/>
  <p:tag name="KSO_WM_TEMPLATE_INDEX" val="20218885"/>
  <p:tag name="KSO_WM_UNIT_LAYERLEVEL" val="1_1_1"/>
  <p:tag name="KSO_WM_TAG_VERSION" val="1.0"/>
  <p:tag name="KSO_WM_BEAUTIFY_FLAG" val="#wm#"/>
  <p:tag name="KSO_WM_UNIT_FILL_FORE_SCHEMECOLOR_INDEX" val="5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159.xml><?xml version="1.0" encoding="utf-8"?>
<p:tagLst xmlns:p="http://schemas.openxmlformats.org/presentationml/2006/main">
  <p:tag name="KSO_WM_UNIT_SUBTYPE" val="a"/>
  <p:tag name="KSO_WM_UNIT_PRESET_TEXT" val="单击此处输入你的正文，文字是您思想的提炼，为了最终演示发布的良好效果，请尽量言简意赅的阐述观点，根据需要可酌情增减文字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2"/>
  <p:tag name="KSO_WM_UNIT_TYPE" val="l_h_f"/>
  <p:tag name="KSO_WM_UNIT_INDEX" val="1_1_1"/>
  <p:tag name="KSO_WM_UNIT_ID" val="custom20218885_9*l_h_f*1_1_1"/>
  <p:tag name="KSO_WM_TEMPLATE_CATEGORY" val="custom"/>
  <p:tag name="KSO_WM_TEMPLATE_INDEX" val="20218885"/>
  <p:tag name="KSO_WM_UNIT_LAYERLEVEL" val="1_1_1"/>
  <p:tag name="KSO_WM_TAG_VERSION" val="1.0"/>
  <p:tag name="KSO_WM_BEAUTIFY_FLAG" val="#wm#"/>
  <p:tag name="KSO_WM_UNIT_TEXT_FILL_FORE_SCHEMECOLOR_INDEX" val="13"/>
  <p:tag name="KSO_WM_UNIT_TEXT_FILL_TYPE" val="1"/>
  <p:tag name="KSO_WM_UNIT_USESOURCEFORMAT_APPLY" val="1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2"/>
  <p:tag name="KSO_WM_UNIT_TYPE" val="l_h_i"/>
  <p:tag name="KSO_WM_UNIT_INDEX" val="1_1_3"/>
  <p:tag name="KSO_WM_UNIT_ID" val="custom20218885_9*l_h_i*1_1_3"/>
  <p:tag name="KSO_WM_TEMPLATE_CATEGORY" val="custom"/>
  <p:tag name="KSO_WM_TEMPLATE_INDEX" val="20218885"/>
  <p:tag name="KSO_WM_UNIT_LAYERLEVEL" val="1_1_1"/>
  <p:tag name="KSO_WM_TAG_VERSION" val="1.0"/>
  <p:tag name="KSO_WM_BEAUTIFY_FLAG" val="#wm#"/>
  <p:tag name="KSO_WM_UNIT_FILL_FORE_SCHEMECOLOR_INDEX" val="5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161.xml><?xml version="1.0" encoding="utf-8"?>
<p:tagLst xmlns:p="http://schemas.openxmlformats.org/presentationml/2006/main">
  <p:tag name="KSO_WM_UNIT_ISCONTENTSTITLE" val="0"/>
  <p:tag name="KSO_WM_UNIT_ISNUMDGMTITLE" val="0"/>
  <p:tag name="KSO_WM_UNIT_PRESET_TEXT" val="添加标题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2"/>
  <p:tag name="KSO_WM_UNIT_TYPE" val="l_h_a"/>
  <p:tag name="KSO_WM_UNIT_INDEX" val="1_1_1"/>
  <p:tag name="KSO_WM_UNIT_ID" val="custom20218885_9*l_h_a*1_1_1"/>
  <p:tag name="KSO_WM_TEMPLATE_CATEGORY" val="custom"/>
  <p:tag name="KSO_WM_TEMPLATE_INDEX" val="20218885"/>
  <p:tag name="KSO_WM_UNIT_LAYERLEVEL" val="1_1_1"/>
  <p:tag name="KSO_WM_TAG_VERSION" val="1.0"/>
  <p:tag name="KSO_WM_BEAUTIFY_FLAG" val="#wm#"/>
  <p:tag name="KSO_WM_UNIT_TEXT_FILL_FORE_SCHEMECOLOR_INDEX" val="14"/>
  <p:tag name="KSO_WM_UNIT_TEXT_FILL_TYPE" val="1"/>
  <p:tag name="KSO_WM_UNIT_USESOURCEFORMAT_APPLY" val="1"/>
</p:tagLst>
</file>

<file path=ppt/tags/tag1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2"/>
  <p:tag name="KSO_WM_UNIT_TYPE" val="l_h_i"/>
  <p:tag name="KSO_WM_UNIT_INDEX" val="1_2_1"/>
  <p:tag name="KSO_WM_UNIT_ID" val="custom20218885_9*l_h_i*1_2_1"/>
  <p:tag name="KSO_WM_TEMPLATE_CATEGORY" val="custom"/>
  <p:tag name="KSO_WM_TEMPLATE_INDEX" val="20218885"/>
  <p:tag name="KSO_WM_UNIT_LAYERLEVEL" val="1_1_1"/>
  <p:tag name="KSO_WM_TAG_VERSION" val="1.0"/>
  <p:tag name="KSO_WM_BEAUTIFY_FLAG" val="#wm#"/>
  <p:tag name="KSO_WM_UNIT_LINE_FORE_SCHEMECOLOR_INDEX" val="13"/>
  <p:tag name="KSO_WM_UNIT_LINE_FILL_TYPE" val="2"/>
  <p:tag name="KSO_WM_UNIT_TEXT_FILL_FORE_SCHEMECOLOR_INDEX" val="2"/>
  <p:tag name="KSO_WM_UNIT_TEXT_FILL_TYPE" val="1"/>
  <p:tag name="KSO_WM_UNIT_USESOURCEFORMAT_APPLY" val="1"/>
</p:tagLst>
</file>

<file path=ppt/tags/tag1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2"/>
  <p:tag name="KSO_WM_UNIT_TYPE" val="l_h_i"/>
  <p:tag name="KSO_WM_UNIT_INDEX" val="1_2_2"/>
  <p:tag name="KSO_WM_UNIT_ID" val="custom20218885_9*l_h_i*1_2_2"/>
  <p:tag name="KSO_WM_TEMPLATE_CATEGORY" val="custom"/>
  <p:tag name="KSO_WM_TEMPLATE_INDEX" val="20218885"/>
  <p:tag name="KSO_WM_UNIT_LAYERLEVEL" val="1_1_1"/>
  <p:tag name="KSO_WM_TAG_VERSION" val="1.0"/>
  <p:tag name="KSO_WM_BEAUTIFY_FLAG" val="#wm#"/>
  <p:tag name="KSO_WM_UNIT_FILL_FORE_SCHEMECOLOR_INDEX" val="7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164.xml><?xml version="1.0" encoding="utf-8"?>
<p:tagLst xmlns:p="http://schemas.openxmlformats.org/presentationml/2006/main">
  <p:tag name="KSO_WM_UNIT_SUBTYPE" val="a"/>
  <p:tag name="KSO_WM_UNIT_PRESET_TEXT" val="单击此处输入你的正文，文字是您思想的提炼，为了最终演示发布的良好效果，请尽量言简意赅的阐述观点，根据需要可酌情增减文字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2"/>
  <p:tag name="KSO_WM_UNIT_TYPE" val="l_h_f"/>
  <p:tag name="KSO_WM_UNIT_INDEX" val="1_2_1"/>
  <p:tag name="KSO_WM_UNIT_ID" val="custom20218885_9*l_h_f*1_2_1"/>
  <p:tag name="KSO_WM_TEMPLATE_CATEGORY" val="custom"/>
  <p:tag name="KSO_WM_TEMPLATE_INDEX" val="20218885"/>
  <p:tag name="KSO_WM_UNIT_LAYERLEVEL" val="1_1_1"/>
  <p:tag name="KSO_WM_TAG_VERSION" val="1.0"/>
  <p:tag name="KSO_WM_BEAUTIFY_FLAG" val="#wm#"/>
  <p:tag name="KSO_WM_UNIT_TEXT_FILL_FORE_SCHEMECOLOR_INDEX" val="13"/>
  <p:tag name="KSO_WM_UNIT_TEXT_FILL_TYPE" val="1"/>
  <p:tag name="KSO_WM_UNIT_USESOURCEFORMAT_APPLY" val="1"/>
</p:tagLst>
</file>

<file path=ppt/tags/tag1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2"/>
  <p:tag name="KSO_WM_UNIT_TYPE" val="l_h_i"/>
  <p:tag name="KSO_WM_UNIT_INDEX" val="1_2_3"/>
  <p:tag name="KSO_WM_UNIT_ID" val="custom20218885_9*l_h_i*1_2_3"/>
  <p:tag name="KSO_WM_TEMPLATE_CATEGORY" val="custom"/>
  <p:tag name="KSO_WM_TEMPLATE_INDEX" val="20218885"/>
  <p:tag name="KSO_WM_UNIT_LAYERLEVEL" val="1_1_1"/>
  <p:tag name="KSO_WM_TAG_VERSION" val="1.0"/>
  <p:tag name="KSO_WM_BEAUTIFY_FLAG" val="#wm#"/>
  <p:tag name="KSO_WM_UNIT_FILL_FORE_SCHEMECOLOR_INDEX" val="7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166.xml><?xml version="1.0" encoding="utf-8"?>
<p:tagLst xmlns:p="http://schemas.openxmlformats.org/presentationml/2006/main">
  <p:tag name="KSO_WM_UNIT_ISCONTENTSTITLE" val="0"/>
  <p:tag name="KSO_WM_UNIT_ISNUMDGMTITLE" val="0"/>
  <p:tag name="KSO_WM_UNIT_PRESET_TEXT" val="添加标题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2"/>
  <p:tag name="KSO_WM_UNIT_TYPE" val="l_h_a"/>
  <p:tag name="KSO_WM_UNIT_INDEX" val="1_2_1"/>
  <p:tag name="KSO_WM_UNIT_ID" val="custom20218885_9*l_h_a*1_2_1"/>
  <p:tag name="KSO_WM_TEMPLATE_CATEGORY" val="custom"/>
  <p:tag name="KSO_WM_TEMPLATE_INDEX" val="20218885"/>
  <p:tag name="KSO_WM_UNIT_LAYERLEVEL" val="1_1_1"/>
  <p:tag name="KSO_WM_TAG_VERSION" val="1.0"/>
  <p:tag name="KSO_WM_BEAUTIFY_FLAG" val="#wm#"/>
  <p:tag name="KSO_WM_UNIT_TEXT_FILL_FORE_SCHEMECOLOR_INDEX" val="14"/>
  <p:tag name="KSO_WM_UNIT_TEXT_FILL_TYPE" val="1"/>
  <p:tag name="KSO_WM_UNIT_USESOURCEFORMAT_APPLY" val="1"/>
</p:tagLst>
</file>

<file path=ppt/tags/tag1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2"/>
  <p:tag name="KSO_WM_UNIT_TYPE" val="l_h_i"/>
  <p:tag name="KSO_WM_UNIT_INDEX" val="1_3_1"/>
  <p:tag name="KSO_WM_UNIT_ID" val="custom20218885_9*l_h_i*1_3_1"/>
  <p:tag name="KSO_WM_TEMPLATE_CATEGORY" val="custom"/>
  <p:tag name="KSO_WM_TEMPLATE_INDEX" val="20218885"/>
  <p:tag name="KSO_WM_UNIT_LAYERLEVEL" val="1_1_1"/>
  <p:tag name="KSO_WM_TAG_VERSION" val="1.0"/>
  <p:tag name="KSO_WM_BEAUTIFY_FLAG" val="#wm#"/>
  <p:tag name="KSO_WM_UNIT_LINE_FORE_SCHEMECOLOR_INDEX" val="13"/>
  <p:tag name="KSO_WM_UNIT_LINE_FILL_TYPE" val="2"/>
  <p:tag name="KSO_WM_UNIT_TEXT_FILL_FORE_SCHEMECOLOR_INDEX" val="2"/>
  <p:tag name="KSO_WM_UNIT_TEXT_FILL_TYPE" val="1"/>
  <p:tag name="KSO_WM_UNIT_USESOURCEFORMAT_APPLY" val="1"/>
</p:tagLst>
</file>

<file path=ppt/tags/tag1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2"/>
  <p:tag name="KSO_WM_UNIT_TYPE" val="l_h_i"/>
  <p:tag name="KSO_WM_UNIT_INDEX" val="1_3_2"/>
  <p:tag name="KSO_WM_UNIT_ID" val="custom20218885_9*l_h_i*1_3_2"/>
  <p:tag name="KSO_WM_TEMPLATE_CATEGORY" val="custom"/>
  <p:tag name="KSO_WM_TEMPLATE_INDEX" val="20218885"/>
  <p:tag name="KSO_WM_UNIT_LAYERLEVEL" val="1_1_1"/>
  <p:tag name="KSO_WM_TAG_VERSION" val="1.0"/>
  <p:tag name="KSO_WM_BEAUTIFY_FLAG" val="#wm#"/>
  <p:tag name="KSO_WM_UNIT_FILL_FORE_SCHEMECOLOR_INDEX" val="8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169.xml><?xml version="1.0" encoding="utf-8"?>
<p:tagLst xmlns:p="http://schemas.openxmlformats.org/presentationml/2006/main">
  <p:tag name="KSO_WM_UNIT_SUBTYPE" val="a"/>
  <p:tag name="KSO_WM_UNIT_PRESET_TEXT" val="单击此处输入你的正文，文字是您思想的提炼，为了最终演示发布的良好效果，请尽量言简意赅的阐述观点，根据需要可酌情增减文字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2"/>
  <p:tag name="KSO_WM_UNIT_TYPE" val="l_h_f"/>
  <p:tag name="KSO_WM_UNIT_INDEX" val="1_3_1"/>
  <p:tag name="KSO_WM_UNIT_ID" val="custom20218885_9*l_h_f*1_3_1"/>
  <p:tag name="KSO_WM_TEMPLATE_CATEGORY" val="custom"/>
  <p:tag name="KSO_WM_TEMPLATE_INDEX" val="20218885"/>
  <p:tag name="KSO_WM_UNIT_LAYERLEVEL" val="1_1_1"/>
  <p:tag name="KSO_WM_TAG_VERSION" val="1.0"/>
  <p:tag name="KSO_WM_BEAUTIFY_FLAG" val="#wm#"/>
  <p:tag name="KSO_WM_UNIT_TEXT_FILL_FORE_SCHEMECOLOR_INDEX" val="13"/>
  <p:tag name="KSO_WM_UNIT_TEXT_FILL_TYPE" val="1"/>
  <p:tag name="KSO_WM_UNIT_USESOURCEFORMAT_APPLY" val="1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2"/>
  <p:tag name="KSO_WM_UNIT_TYPE" val="l_h_i"/>
  <p:tag name="KSO_WM_UNIT_INDEX" val="1_3_3"/>
  <p:tag name="KSO_WM_UNIT_ID" val="custom20218885_9*l_h_i*1_3_3"/>
  <p:tag name="KSO_WM_TEMPLATE_CATEGORY" val="custom"/>
  <p:tag name="KSO_WM_TEMPLATE_INDEX" val="20218885"/>
  <p:tag name="KSO_WM_UNIT_LAYERLEVEL" val="1_1_1"/>
  <p:tag name="KSO_WM_TAG_VERSION" val="1.0"/>
  <p:tag name="KSO_WM_BEAUTIFY_FLAG" val="#wm#"/>
  <p:tag name="KSO_WM_UNIT_FILL_FORE_SCHEMECOLOR_INDEX" val="8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171.xml><?xml version="1.0" encoding="utf-8"?>
<p:tagLst xmlns:p="http://schemas.openxmlformats.org/presentationml/2006/main">
  <p:tag name="KSO_WM_UNIT_ISCONTENTSTITLE" val="0"/>
  <p:tag name="KSO_WM_UNIT_ISNUMDGMTITLE" val="0"/>
  <p:tag name="KSO_WM_UNIT_PRESET_TEXT" val="添加标题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2"/>
  <p:tag name="KSO_WM_UNIT_TYPE" val="l_h_a"/>
  <p:tag name="KSO_WM_UNIT_INDEX" val="1_3_1"/>
  <p:tag name="KSO_WM_UNIT_ID" val="custom20218885_9*l_h_a*1_3_1"/>
  <p:tag name="KSO_WM_TEMPLATE_CATEGORY" val="custom"/>
  <p:tag name="KSO_WM_TEMPLATE_INDEX" val="20218885"/>
  <p:tag name="KSO_WM_UNIT_LAYERLEVEL" val="1_1_1"/>
  <p:tag name="KSO_WM_TAG_VERSION" val="1.0"/>
  <p:tag name="KSO_WM_BEAUTIFY_FLAG" val="#wm#"/>
  <p:tag name="KSO_WM_UNIT_TEXT_FILL_FORE_SCHEMECOLOR_INDEX" val="14"/>
  <p:tag name="KSO_WM_UNIT_TEXT_FILL_TYPE" val="1"/>
  <p:tag name="KSO_WM_UNIT_USESOURCEFORMAT_APPLY" val="1"/>
</p:tagLst>
</file>

<file path=ppt/tags/tag172.xml><?xml version="1.0" encoding="utf-8"?>
<p:tagLst xmlns:p="http://schemas.openxmlformats.org/presentationml/2006/main">
  <p:tag name="KSO_WM_SLIDE_ID" val="custom20218885_9"/>
  <p:tag name="KSO_WM_TEMPLATE_SUBCATEGORY" val="0"/>
  <p:tag name="KSO_WM_TEMPLATE_MASTER_TYPE" val="1"/>
  <p:tag name="KSO_WM_TEMPLATE_COLOR_TYPE" val="0"/>
  <p:tag name="KSO_WM_SLIDE_TYPE" val="text"/>
  <p:tag name="KSO_WM_SLIDE_SUBTYPE" val="diag"/>
  <p:tag name="KSO_WM_SLIDE_ITEM_CNT" val="3"/>
  <p:tag name="KSO_WM_SLIDE_INDEX" val="9"/>
  <p:tag name="KSO_WM_SLIDE_SIZE" val="775*228.25"/>
  <p:tag name="KSO_WM_SLIDE_POSITION" val="92.5*194.85"/>
  <p:tag name="KSO_WM_DIAGRAM_GROUP_CODE" val="l1-2"/>
  <p:tag name="KSO_WM_SLIDE_DIAGTYPE" val="l"/>
  <p:tag name="KSO_WM_TAG_VERSION" val="1.0"/>
  <p:tag name="KSO_WM_BEAUTIFY_FLAG" val="#wm#"/>
  <p:tag name="KSO_WM_TEMPLATE_CATEGORY" val="custom"/>
  <p:tag name="KSO_WM_TEMPLATE_INDEX" val="20218885"/>
  <p:tag name="KSO_WM_SLIDE_LAYOUT" val="a_f_l"/>
  <p:tag name="KSO_WM_SLIDE_LAYOUT_CNT" val="1_1_1"/>
</p:tagLst>
</file>

<file path=ppt/tags/tag173.xml><?xml version="1.0" encoding="utf-8"?>
<p:tagLst xmlns:p="http://schemas.openxmlformats.org/presentationml/2006/main">
  <p:tag name="KSO_WM_UNIT_PLACING_PICTURE_USER_VIEWPORT" val="{&quot;height&quot;:5308,&quot;width&quot;:7078}"/>
</p:tagLst>
</file>

<file path=ppt/tags/tag174.xml><?xml version="1.0" encoding="utf-8"?>
<p:tagLst xmlns:p="http://schemas.openxmlformats.org/presentationml/2006/main">
  <p:tag name="KSO_WM_BEAUTIFY_FLAG" val="#wm#"/>
  <p:tag name="KSO_WM_TEMPLATE_CATEGORY" val="custom"/>
  <p:tag name="KSO_WM_TEMPLATE_INDEX" val="20218885"/>
</p:tagLst>
</file>

<file path=ppt/tags/tag175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此处输入大标题"/>
  <p:tag name="KSO_WM_UNIT_NOCLEAR" val="0"/>
  <p:tag name="KSO_WM_UNIT_VALUE" val="11"/>
  <p:tag name="KSO_WM_UNIT_HIGHLIGHT" val="0"/>
  <p:tag name="KSO_WM_UNIT_COMPATIBLE" val="0"/>
  <p:tag name="KSO_WM_UNIT_DIAGRAM_ISNUMVISUAL" val="0"/>
  <p:tag name="KSO_WM_UNIT_DIAGRAM_ISREFERUNIT" val="0"/>
  <p:tag name="KSO_WM_DIAGRAM_GROUP_CODE" val="l1-2"/>
  <p:tag name="KSO_WM_UNIT_TYPE" val="a"/>
  <p:tag name="KSO_WM_UNIT_INDEX" val="1"/>
  <p:tag name="KSO_WM_UNIT_ID" val="custom20218885_9*a*1"/>
  <p:tag name="KSO_WM_TEMPLATE_CATEGORY" val="custom"/>
  <p:tag name="KSO_WM_TEMPLATE_INDEX" val="20218885"/>
  <p:tag name="KSO_WM_UNIT_LAYERLEVEL" val="1"/>
  <p:tag name="KSO_WM_TAG_VERSION" val="1.0"/>
  <p:tag name="KSO_WM_BEAUTIFY_FLAG" val="#wm#"/>
  <p:tag name="KSO_WM_UNIT_TEXT_FILL_FORE_SCHEMECOLOR_INDEX" val="13"/>
  <p:tag name="KSO_WM_UNIT_TEXT_FILL_TYPE" val="1"/>
  <p:tag name="KSO_WM_UNIT_USESOURCEFORMAT_APPLY" val="1"/>
</p:tagLst>
</file>

<file path=ppt/tags/tag176.xml><?xml version="1.0" encoding="utf-8"?>
<p:tagLst xmlns:p="http://schemas.openxmlformats.org/presentationml/2006/main">
  <p:tag name="KSO_WM_UNIT_SUBTYPE" val="a"/>
  <p:tag name="KSO_WM_UNIT_PRESET_TEXT" val="单击此处输入你的正文，准确理解您传达的信息。"/>
  <p:tag name="KSO_WM_UNIT_NOCLEAR" val="0"/>
  <p:tag name="KSO_WM_UNIT_VALUE" val="24"/>
  <p:tag name="KSO_WM_UNIT_HIGHLIGHT" val="0"/>
  <p:tag name="KSO_WM_UNIT_COMPATIBLE" val="0"/>
  <p:tag name="KSO_WM_UNIT_DIAGRAM_ISNUMVISUAL" val="0"/>
  <p:tag name="KSO_WM_UNIT_DIAGRAM_ISREFERUNIT" val="0"/>
  <p:tag name="KSO_WM_DIAGRAM_GROUP_CODE" val="l1-2"/>
  <p:tag name="KSO_WM_UNIT_TYPE" val="f"/>
  <p:tag name="KSO_WM_UNIT_INDEX" val="1"/>
  <p:tag name="KSO_WM_UNIT_ID" val="custom20218885_9*f*1"/>
  <p:tag name="KSO_WM_TEMPLATE_CATEGORY" val="custom"/>
  <p:tag name="KSO_WM_TEMPLATE_INDEX" val="20218885"/>
  <p:tag name="KSO_WM_UNIT_LAYERLEVEL" val="1"/>
  <p:tag name="KSO_WM_TAG_VERSION" val="1.0"/>
  <p:tag name="KSO_WM_BEAUTIFY_FLAG" val="#wm#"/>
  <p:tag name="KSO_WM_UNIT_TEXT_FILL_FORE_SCHEMECOLOR_INDEX" val="13"/>
  <p:tag name="KSO_WM_UNIT_TEXT_FILL_TYPE" val="1"/>
  <p:tag name="KSO_WM_UNIT_USESOURCEFORMAT_APPLY" val="1"/>
</p:tagLst>
</file>

<file path=ppt/tags/tag1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2"/>
  <p:tag name="KSO_WM_UNIT_TYPE" val="l_h_i"/>
  <p:tag name="KSO_WM_UNIT_INDEX" val="1_1_1"/>
  <p:tag name="KSO_WM_UNIT_ID" val="custom20218885_9*l_h_i*1_1_1"/>
  <p:tag name="KSO_WM_TEMPLATE_CATEGORY" val="custom"/>
  <p:tag name="KSO_WM_TEMPLATE_INDEX" val="20218885"/>
  <p:tag name="KSO_WM_UNIT_LAYERLEVEL" val="1_1_1"/>
  <p:tag name="KSO_WM_TAG_VERSION" val="1.0"/>
  <p:tag name="KSO_WM_BEAUTIFY_FLAG" val="#wm#"/>
  <p:tag name="KSO_WM_UNIT_LINE_FORE_SCHEMECOLOR_INDEX" val="13"/>
  <p:tag name="KSO_WM_UNIT_LINE_FILL_TYPE" val="2"/>
  <p:tag name="KSO_WM_UNIT_TEXT_FILL_FORE_SCHEMECOLOR_INDEX" val="2"/>
  <p:tag name="KSO_WM_UNIT_TEXT_FILL_TYPE" val="1"/>
  <p:tag name="KSO_WM_UNIT_USESOURCEFORMAT_APPLY" val="1"/>
</p:tagLst>
</file>

<file path=ppt/tags/tag1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2"/>
  <p:tag name="KSO_WM_UNIT_TYPE" val="l_h_i"/>
  <p:tag name="KSO_WM_UNIT_INDEX" val="1_1_2"/>
  <p:tag name="KSO_WM_UNIT_ID" val="custom20218885_9*l_h_i*1_1_2"/>
  <p:tag name="KSO_WM_TEMPLATE_CATEGORY" val="custom"/>
  <p:tag name="KSO_WM_TEMPLATE_INDEX" val="20218885"/>
  <p:tag name="KSO_WM_UNIT_LAYERLEVEL" val="1_1_1"/>
  <p:tag name="KSO_WM_TAG_VERSION" val="1.0"/>
  <p:tag name="KSO_WM_BEAUTIFY_FLAG" val="#wm#"/>
  <p:tag name="KSO_WM_UNIT_FILL_FORE_SCHEMECOLOR_INDEX" val="5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179.xml><?xml version="1.0" encoding="utf-8"?>
<p:tagLst xmlns:p="http://schemas.openxmlformats.org/presentationml/2006/main">
  <p:tag name="KSO_WM_UNIT_SUBTYPE" val="a"/>
  <p:tag name="KSO_WM_UNIT_PRESET_TEXT" val="单击此处输入你的正文，文字是您思想的提炼，为了最终演示发布的良好效果，请尽量言简意赅的阐述观点，根据需要可酌情增减文字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2"/>
  <p:tag name="KSO_WM_UNIT_TYPE" val="l_h_f"/>
  <p:tag name="KSO_WM_UNIT_INDEX" val="1_1_1"/>
  <p:tag name="KSO_WM_UNIT_ID" val="custom20218885_9*l_h_f*1_1_1"/>
  <p:tag name="KSO_WM_TEMPLATE_CATEGORY" val="custom"/>
  <p:tag name="KSO_WM_TEMPLATE_INDEX" val="20218885"/>
  <p:tag name="KSO_WM_UNIT_LAYERLEVEL" val="1_1_1"/>
  <p:tag name="KSO_WM_TAG_VERSION" val="1.0"/>
  <p:tag name="KSO_WM_BEAUTIFY_FLAG" val="#wm#"/>
  <p:tag name="KSO_WM_UNIT_TEXT_FILL_FORE_SCHEMECOLOR_INDEX" val="13"/>
  <p:tag name="KSO_WM_UNIT_TEXT_FILL_TYPE" val="1"/>
  <p:tag name="KSO_WM_UNIT_USESOURCEFORMAT_APPLY" val="1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2"/>
  <p:tag name="KSO_WM_UNIT_TYPE" val="l_h_i"/>
  <p:tag name="KSO_WM_UNIT_INDEX" val="1_1_3"/>
  <p:tag name="KSO_WM_UNIT_ID" val="custom20218885_9*l_h_i*1_1_3"/>
  <p:tag name="KSO_WM_TEMPLATE_CATEGORY" val="custom"/>
  <p:tag name="KSO_WM_TEMPLATE_INDEX" val="20218885"/>
  <p:tag name="KSO_WM_UNIT_LAYERLEVEL" val="1_1_1"/>
  <p:tag name="KSO_WM_TAG_VERSION" val="1.0"/>
  <p:tag name="KSO_WM_BEAUTIFY_FLAG" val="#wm#"/>
  <p:tag name="KSO_WM_UNIT_FILL_FORE_SCHEMECOLOR_INDEX" val="5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181.xml><?xml version="1.0" encoding="utf-8"?>
<p:tagLst xmlns:p="http://schemas.openxmlformats.org/presentationml/2006/main">
  <p:tag name="KSO_WM_UNIT_ISCONTENTSTITLE" val="0"/>
  <p:tag name="KSO_WM_UNIT_ISNUMDGMTITLE" val="0"/>
  <p:tag name="KSO_WM_UNIT_PRESET_TEXT" val="添加标题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2"/>
  <p:tag name="KSO_WM_UNIT_TYPE" val="l_h_a"/>
  <p:tag name="KSO_WM_UNIT_INDEX" val="1_1_1"/>
  <p:tag name="KSO_WM_UNIT_ID" val="custom20218885_9*l_h_a*1_1_1"/>
  <p:tag name="KSO_WM_TEMPLATE_CATEGORY" val="custom"/>
  <p:tag name="KSO_WM_TEMPLATE_INDEX" val="20218885"/>
  <p:tag name="KSO_WM_UNIT_LAYERLEVEL" val="1_1_1"/>
  <p:tag name="KSO_WM_TAG_VERSION" val="1.0"/>
  <p:tag name="KSO_WM_BEAUTIFY_FLAG" val="#wm#"/>
  <p:tag name="KSO_WM_UNIT_TEXT_FILL_FORE_SCHEMECOLOR_INDEX" val="14"/>
  <p:tag name="KSO_WM_UNIT_TEXT_FILL_TYPE" val="1"/>
  <p:tag name="KSO_WM_UNIT_USESOURCEFORMAT_APPLY" val="1"/>
</p:tagLst>
</file>

<file path=ppt/tags/tag1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2"/>
  <p:tag name="KSO_WM_UNIT_TYPE" val="l_h_i"/>
  <p:tag name="KSO_WM_UNIT_INDEX" val="1_2_1"/>
  <p:tag name="KSO_WM_UNIT_ID" val="custom20218885_9*l_h_i*1_2_1"/>
  <p:tag name="KSO_WM_TEMPLATE_CATEGORY" val="custom"/>
  <p:tag name="KSO_WM_TEMPLATE_INDEX" val="20218885"/>
  <p:tag name="KSO_WM_UNIT_LAYERLEVEL" val="1_1_1"/>
  <p:tag name="KSO_WM_TAG_VERSION" val="1.0"/>
  <p:tag name="KSO_WM_BEAUTIFY_FLAG" val="#wm#"/>
  <p:tag name="KSO_WM_UNIT_LINE_FORE_SCHEMECOLOR_INDEX" val="13"/>
  <p:tag name="KSO_WM_UNIT_LINE_FILL_TYPE" val="2"/>
  <p:tag name="KSO_WM_UNIT_TEXT_FILL_FORE_SCHEMECOLOR_INDEX" val="2"/>
  <p:tag name="KSO_WM_UNIT_TEXT_FILL_TYPE" val="1"/>
  <p:tag name="KSO_WM_UNIT_USESOURCEFORMAT_APPLY" val="1"/>
</p:tagLst>
</file>

<file path=ppt/tags/tag1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2"/>
  <p:tag name="KSO_WM_UNIT_TYPE" val="l_h_i"/>
  <p:tag name="KSO_WM_UNIT_INDEX" val="1_2_2"/>
  <p:tag name="KSO_WM_UNIT_ID" val="custom20218885_9*l_h_i*1_2_2"/>
  <p:tag name="KSO_WM_TEMPLATE_CATEGORY" val="custom"/>
  <p:tag name="KSO_WM_TEMPLATE_INDEX" val="20218885"/>
  <p:tag name="KSO_WM_UNIT_LAYERLEVEL" val="1_1_1"/>
  <p:tag name="KSO_WM_TAG_VERSION" val="1.0"/>
  <p:tag name="KSO_WM_BEAUTIFY_FLAG" val="#wm#"/>
  <p:tag name="KSO_WM_UNIT_FILL_FORE_SCHEMECOLOR_INDEX" val="7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184.xml><?xml version="1.0" encoding="utf-8"?>
<p:tagLst xmlns:p="http://schemas.openxmlformats.org/presentationml/2006/main">
  <p:tag name="KSO_WM_UNIT_SUBTYPE" val="a"/>
  <p:tag name="KSO_WM_UNIT_PRESET_TEXT" val="单击此处输入你的正文，文字是您思想的提炼，为了最终演示发布的良好效果，请尽量言简意赅的阐述观点，根据需要可酌情增减文字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2"/>
  <p:tag name="KSO_WM_UNIT_TYPE" val="l_h_f"/>
  <p:tag name="KSO_WM_UNIT_INDEX" val="1_2_1"/>
  <p:tag name="KSO_WM_UNIT_ID" val="custom20218885_9*l_h_f*1_2_1"/>
  <p:tag name="KSO_WM_TEMPLATE_CATEGORY" val="custom"/>
  <p:tag name="KSO_WM_TEMPLATE_INDEX" val="20218885"/>
  <p:tag name="KSO_WM_UNIT_LAYERLEVEL" val="1_1_1"/>
  <p:tag name="KSO_WM_TAG_VERSION" val="1.0"/>
  <p:tag name="KSO_WM_BEAUTIFY_FLAG" val="#wm#"/>
  <p:tag name="KSO_WM_UNIT_TEXT_FILL_FORE_SCHEMECOLOR_INDEX" val="13"/>
  <p:tag name="KSO_WM_UNIT_TEXT_FILL_TYPE" val="1"/>
  <p:tag name="KSO_WM_UNIT_USESOURCEFORMAT_APPLY" val="1"/>
</p:tagLst>
</file>

<file path=ppt/tags/tag18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2"/>
  <p:tag name="KSO_WM_UNIT_TYPE" val="l_h_i"/>
  <p:tag name="KSO_WM_UNIT_INDEX" val="1_2_3"/>
  <p:tag name="KSO_WM_UNIT_ID" val="custom20218885_9*l_h_i*1_2_3"/>
  <p:tag name="KSO_WM_TEMPLATE_CATEGORY" val="custom"/>
  <p:tag name="KSO_WM_TEMPLATE_INDEX" val="20218885"/>
  <p:tag name="KSO_WM_UNIT_LAYERLEVEL" val="1_1_1"/>
  <p:tag name="KSO_WM_TAG_VERSION" val="1.0"/>
  <p:tag name="KSO_WM_BEAUTIFY_FLAG" val="#wm#"/>
  <p:tag name="KSO_WM_UNIT_FILL_FORE_SCHEMECOLOR_INDEX" val="7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186.xml><?xml version="1.0" encoding="utf-8"?>
<p:tagLst xmlns:p="http://schemas.openxmlformats.org/presentationml/2006/main">
  <p:tag name="KSO_WM_UNIT_ISCONTENTSTITLE" val="0"/>
  <p:tag name="KSO_WM_UNIT_ISNUMDGMTITLE" val="0"/>
  <p:tag name="KSO_WM_UNIT_PRESET_TEXT" val="添加标题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2"/>
  <p:tag name="KSO_WM_UNIT_TYPE" val="l_h_a"/>
  <p:tag name="KSO_WM_UNIT_INDEX" val="1_2_1"/>
  <p:tag name="KSO_WM_UNIT_ID" val="custom20218885_9*l_h_a*1_2_1"/>
  <p:tag name="KSO_WM_TEMPLATE_CATEGORY" val="custom"/>
  <p:tag name="KSO_WM_TEMPLATE_INDEX" val="20218885"/>
  <p:tag name="KSO_WM_UNIT_LAYERLEVEL" val="1_1_1"/>
  <p:tag name="KSO_WM_TAG_VERSION" val="1.0"/>
  <p:tag name="KSO_WM_BEAUTIFY_FLAG" val="#wm#"/>
  <p:tag name="KSO_WM_UNIT_TEXT_FILL_FORE_SCHEMECOLOR_INDEX" val="14"/>
  <p:tag name="KSO_WM_UNIT_TEXT_FILL_TYPE" val="1"/>
  <p:tag name="KSO_WM_UNIT_USESOURCEFORMAT_APPLY" val="1"/>
</p:tagLst>
</file>

<file path=ppt/tags/tag18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2"/>
  <p:tag name="KSO_WM_UNIT_TYPE" val="l_h_i"/>
  <p:tag name="KSO_WM_UNIT_INDEX" val="1_3_1"/>
  <p:tag name="KSO_WM_UNIT_ID" val="custom20218885_9*l_h_i*1_3_1"/>
  <p:tag name="KSO_WM_TEMPLATE_CATEGORY" val="custom"/>
  <p:tag name="KSO_WM_TEMPLATE_INDEX" val="20218885"/>
  <p:tag name="KSO_WM_UNIT_LAYERLEVEL" val="1_1_1"/>
  <p:tag name="KSO_WM_TAG_VERSION" val="1.0"/>
  <p:tag name="KSO_WM_BEAUTIFY_FLAG" val="#wm#"/>
  <p:tag name="KSO_WM_UNIT_LINE_FORE_SCHEMECOLOR_INDEX" val="13"/>
  <p:tag name="KSO_WM_UNIT_LINE_FILL_TYPE" val="2"/>
  <p:tag name="KSO_WM_UNIT_TEXT_FILL_FORE_SCHEMECOLOR_INDEX" val="2"/>
  <p:tag name="KSO_WM_UNIT_TEXT_FILL_TYPE" val="1"/>
  <p:tag name="KSO_WM_UNIT_USESOURCEFORMAT_APPLY" val="1"/>
</p:tagLst>
</file>

<file path=ppt/tags/tag18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2"/>
  <p:tag name="KSO_WM_UNIT_TYPE" val="l_h_i"/>
  <p:tag name="KSO_WM_UNIT_INDEX" val="1_3_2"/>
  <p:tag name="KSO_WM_UNIT_ID" val="custom20218885_9*l_h_i*1_3_2"/>
  <p:tag name="KSO_WM_TEMPLATE_CATEGORY" val="custom"/>
  <p:tag name="KSO_WM_TEMPLATE_INDEX" val="20218885"/>
  <p:tag name="KSO_WM_UNIT_LAYERLEVEL" val="1_1_1"/>
  <p:tag name="KSO_WM_TAG_VERSION" val="1.0"/>
  <p:tag name="KSO_WM_BEAUTIFY_FLAG" val="#wm#"/>
  <p:tag name="KSO_WM_UNIT_FILL_FORE_SCHEMECOLOR_INDEX" val="8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189.xml><?xml version="1.0" encoding="utf-8"?>
<p:tagLst xmlns:p="http://schemas.openxmlformats.org/presentationml/2006/main">
  <p:tag name="KSO_WM_UNIT_SUBTYPE" val="a"/>
  <p:tag name="KSO_WM_UNIT_PRESET_TEXT" val="单击此处输入你的正文，文字是您思想的提炼，为了最终演示发布的良好效果，请尽量言简意赅的阐述观点，根据需要可酌情增减文字。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2"/>
  <p:tag name="KSO_WM_UNIT_TYPE" val="l_h_f"/>
  <p:tag name="KSO_WM_UNIT_INDEX" val="1_3_1"/>
  <p:tag name="KSO_WM_UNIT_ID" val="custom20218885_9*l_h_f*1_3_1"/>
  <p:tag name="KSO_WM_TEMPLATE_CATEGORY" val="custom"/>
  <p:tag name="KSO_WM_TEMPLATE_INDEX" val="20218885"/>
  <p:tag name="KSO_WM_UNIT_LAYERLEVEL" val="1_1_1"/>
  <p:tag name="KSO_WM_TAG_VERSION" val="1.0"/>
  <p:tag name="KSO_WM_BEAUTIFY_FLAG" val="#wm#"/>
  <p:tag name="KSO_WM_UNIT_TEXT_FILL_FORE_SCHEMECOLOR_INDEX" val="13"/>
  <p:tag name="KSO_WM_UNIT_TEXT_FILL_TYPE" val="1"/>
  <p:tag name="KSO_WM_UNIT_USESOURCEFORMAT_APPLY" val="1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2"/>
  <p:tag name="KSO_WM_UNIT_TYPE" val="l_h_i"/>
  <p:tag name="KSO_WM_UNIT_INDEX" val="1_3_3"/>
  <p:tag name="KSO_WM_UNIT_ID" val="custom20218885_9*l_h_i*1_3_3"/>
  <p:tag name="KSO_WM_TEMPLATE_CATEGORY" val="custom"/>
  <p:tag name="KSO_WM_TEMPLATE_INDEX" val="20218885"/>
  <p:tag name="KSO_WM_UNIT_LAYERLEVEL" val="1_1_1"/>
  <p:tag name="KSO_WM_TAG_VERSION" val="1.0"/>
  <p:tag name="KSO_WM_BEAUTIFY_FLAG" val="#wm#"/>
  <p:tag name="KSO_WM_UNIT_FILL_FORE_SCHEMECOLOR_INDEX" val="8"/>
  <p:tag name="KSO_WM_UNIT_FILL_TYPE" val="1"/>
  <p:tag name="KSO_WM_UNIT_TEXT_FILL_FORE_SCHEMECOLOR_INDEX" val="2"/>
  <p:tag name="KSO_WM_UNIT_TEXT_FILL_TYPE" val="1"/>
  <p:tag name="KSO_WM_UNIT_USESOURCEFORMAT_APPLY" val="1"/>
</p:tagLst>
</file>

<file path=ppt/tags/tag191.xml><?xml version="1.0" encoding="utf-8"?>
<p:tagLst xmlns:p="http://schemas.openxmlformats.org/presentationml/2006/main">
  <p:tag name="KSO_WM_UNIT_ISCONTENTSTITLE" val="0"/>
  <p:tag name="KSO_WM_UNIT_ISNUMDGMTITLE" val="0"/>
  <p:tag name="KSO_WM_UNIT_PRESET_TEXT" val="添加标题"/>
  <p:tag name="KSO_WM_UNIT_NOCLEAR" val="0"/>
  <p:tag name="KSO_WM_UNIT_HIGHLIGHT" val="0"/>
  <p:tag name="KSO_WM_UNIT_COMPATIBLE" val="0"/>
  <p:tag name="KSO_WM_UNIT_DIAGRAM_ISNUMVISUAL" val="0"/>
  <p:tag name="KSO_WM_UNIT_DIAGRAM_ISREFERUNIT" val="0"/>
  <p:tag name="KSO_WM_DIAGRAM_GROUP_CODE" val="l1-2"/>
  <p:tag name="KSO_WM_UNIT_TYPE" val="l_h_a"/>
  <p:tag name="KSO_WM_UNIT_INDEX" val="1_3_1"/>
  <p:tag name="KSO_WM_UNIT_ID" val="custom20218885_9*l_h_a*1_3_1"/>
  <p:tag name="KSO_WM_TEMPLATE_CATEGORY" val="custom"/>
  <p:tag name="KSO_WM_TEMPLATE_INDEX" val="20218885"/>
  <p:tag name="KSO_WM_UNIT_LAYERLEVEL" val="1_1_1"/>
  <p:tag name="KSO_WM_TAG_VERSION" val="1.0"/>
  <p:tag name="KSO_WM_BEAUTIFY_FLAG" val="#wm#"/>
  <p:tag name="KSO_WM_UNIT_TEXT_FILL_FORE_SCHEMECOLOR_INDEX" val="14"/>
  <p:tag name="KSO_WM_UNIT_TEXT_FILL_TYPE" val="1"/>
  <p:tag name="KSO_WM_UNIT_USESOURCEFORMAT_APPLY" val="1"/>
</p:tagLst>
</file>

<file path=ppt/tags/tag192.xml><?xml version="1.0" encoding="utf-8"?>
<p:tagLst xmlns:p="http://schemas.openxmlformats.org/presentationml/2006/main">
  <p:tag name="KSO_WM_SLIDE_ID" val="custom20218885_9"/>
  <p:tag name="KSO_WM_TEMPLATE_SUBCATEGORY" val="0"/>
  <p:tag name="KSO_WM_TEMPLATE_MASTER_TYPE" val="1"/>
  <p:tag name="KSO_WM_TEMPLATE_COLOR_TYPE" val="0"/>
  <p:tag name="KSO_WM_SLIDE_TYPE" val="text"/>
  <p:tag name="KSO_WM_SLIDE_SUBTYPE" val="diag"/>
  <p:tag name="KSO_WM_SLIDE_ITEM_CNT" val="3"/>
  <p:tag name="KSO_WM_SLIDE_INDEX" val="9"/>
  <p:tag name="KSO_WM_SLIDE_SIZE" val="775*228.25"/>
  <p:tag name="KSO_WM_SLIDE_POSITION" val="92.5*194.85"/>
  <p:tag name="KSO_WM_DIAGRAM_GROUP_CODE" val="l1-2"/>
  <p:tag name="KSO_WM_SLIDE_DIAGTYPE" val="l"/>
  <p:tag name="KSO_WM_TAG_VERSION" val="1.0"/>
  <p:tag name="KSO_WM_BEAUTIFY_FLAG" val="#wm#"/>
  <p:tag name="KSO_WM_TEMPLATE_CATEGORY" val="custom"/>
  <p:tag name="KSO_WM_TEMPLATE_INDEX" val="20218885"/>
  <p:tag name="KSO_WM_SLIDE_LAYOUT" val="a_f_l"/>
  <p:tag name="KSO_WM_SLIDE_LAYOUT_CNT" val="1_1_1"/>
</p:tagLst>
</file>

<file path=ppt/tags/tag193.xml><?xml version="1.0" encoding="utf-8"?>
<p:tagLst xmlns:p="http://schemas.openxmlformats.org/presentationml/2006/main">
  <p:tag name="KSO_WM_UNIT_ISCONTENTSTITLE" val="0"/>
  <p:tag name="KSO_WM_UNIT_ISNUMDGMTITLE" val="0"/>
  <p:tag name="KSO_WM_UNIT_PRESET_TEXT" val="谢谢观看"/>
  <p:tag name="KSO_WM_UNIT_NOCLEAR" val="0"/>
  <p:tag name="KSO_WM_UNIT_VALUE" val="6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18885_17*a*1"/>
  <p:tag name="KSO_WM_TEMPLATE_CATEGORY" val="custom"/>
  <p:tag name="KSO_WM_TEMPLATE_INDEX" val="20218885"/>
  <p:tag name="KSO_WM_UNIT_LAYERLEVEL" val="1"/>
  <p:tag name="KSO_WM_TAG_VERSION" val="1.0"/>
  <p:tag name="KSO_WM_BEAUTIFY_FLAG" val="#wm#"/>
</p:tagLst>
</file>

<file path=ppt/tags/tag194.xml><?xml version="1.0" encoding="utf-8"?>
<p:tagLst xmlns:p="http://schemas.openxmlformats.org/presentationml/2006/main">
  <p:tag name="KSO_WM_UNIT_ISCONTENTSTITLE" val="0"/>
  <p:tag name="KSO_WM_UNIT_ISNUMDGMTITLE" val="0"/>
  <p:tag name="KSO_WM_UNIT_PRESET_TEXT" val="THANKS FOR YOU WATCHING"/>
  <p:tag name="KSO_WM_UNIT_NOCLEAR" val="0"/>
  <p:tag name="KSO_WM_UNIT_VALUE" val="2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18885_17*b*1"/>
  <p:tag name="KSO_WM_TEMPLATE_CATEGORY" val="custom"/>
  <p:tag name="KSO_WM_TEMPLATE_INDEX" val="20218885"/>
  <p:tag name="KSO_WM_UNIT_LAYERLEVEL" val="1"/>
  <p:tag name="KSO_WM_TAG_VERSION" val="1.0"/>
  <p:tag name="KSO_WM_BEAUTIFY_FLAG" val="#wm#"/>
</p:tagLst>
</file>

<file path=ppt/tags/tag195.xml><?xml version="1.0" encoding="utf-8"?>
<p:tagLst xmlns:p="http://schemas.openxmlformats.org/presentationml/2006/main">
  <p:tag name="KSO_WM_SLIDE_ID" val="custom20218885_17"/>
  <p:tag name="KSO_WM_TEMPLATE_SUBCATEGORY" val="0"/>
  <p:tag name="KSO_WM_TEMPLATE_MASTER_TYPE" val="1"/>
  <p:tag name="KSO_WM_TEMPLATE_COLOR_TYPE" val="0"/>
  <p:tag name="KSO_WM_SLIDE_ITEM_CNT" val="0"/>
  <p:tag name="KSO_WM_SLIDE_INDEX" val="17"/>
  <p:tag name="KSO_WM_TAG_VERSION" val="1.0"/>
  <p:tag name="KSO_WM_BEAUTIFY_FLAG" val="#wm#"/>
  <p:tag name="KSO_WM_TEMPLATE_CATEGORY" val="custom"/>
  <p:tag name="KSO_WM_TEMPLATE_INDEX" val="20218885"/>
  <p:tag name="KSO_WM_SLIDE_TYPE" val="endPage"/>
  <p:tag name="KSO_WM_SLIDE_SUBTYPE" val="pureTxt"/>
  <p:tag name="KSO_WM_SLIDE_LAYOUT" val="a_b"/>
  <p:tag name="KSO_WM_SLIDE_LAYOUT_CNT" val="1_1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SLIDE_BACKGROUND_TYPE" val="general"/>
  <p:tag name="KSO_WM_SLIDE_BK_DARK_LIGHT" val="2"/>
</p:tagLst>
</file>

<file path=ppt/tags/tag69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3*i*1"/>
  <p:tag name="KSO_WM_UNIT_LAYERLEVEL" val="1"/>
  <p:tag name="KSO_WM_TAG_VERSION" val="1.0"/>
  <p:tag name="KSO_WM_BEAUTIFY_FLAG" val="#wm#"/>
  <p:tag name="KSO_WM_UNIT_SUBTYPE" val="h"/>
  <p:tag name="KSO_WM_SLIDE_BACKGROUND_TYPE" val="frame"/>
  <p:tag name="KSO_WM_SLIDE_BK_DARK_LIGHT" val="2"/>
  <p:tag name="KSO_WM_UNIT_BK_DARK_LIGHT" val="2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2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leftRight"/>
  <p:tag name="KSO_WM_SLIDE_BK_DARK_LIGHT" val="2"/>
  <p:tag name="KSO_WM_UNIT_BK_DARK_LIGHT" val="2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8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8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  <p:tag name="KSO_WM_SLIDE_BACKGROUND_TYPE" val="leftRight"/>
  <p:tag name="KSO_WM_SLIDE_BK_DARK_LIGHT" val="2"/>
</p:tagLst>
</file>

<file path=ppt/tags/tag84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i*1"/>
  <p:tag name="KSO_WM_UNIT_LAYERLEVEL" val="1"/>
  <p:tag name="KSO_WM_TAG_VERSION" val="1.0"/>
  <p:tag name="KSO_WM_BEAUTIFY_FLAG" val="#wm#"/>
  <p:tag name="KSO_WM_UNIT_TYPE" val="i"/>
  <p:tag name="KSO_WM_UNIT_INDEX" val="1"/>
  <p:tag name="KSO_WM_UNIT_SUBTYPE" val="h"/>
  <p:tag name="KSO_WM_SLIDE_BACKGROUND_TYPE" val="topBottom"/>
  <p:tag name="KSO_WM_SLIDE_BK_DARK_LIGHT" val="2"/>
  <p:tag name="KSO_WM_UNIT_BK_DARK_LIGHT" val="2"/>
</p:tagLst>
</file>

<file path=ppt/tags/tag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9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9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9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9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  <p:tag name="KSO_WM_SLIDE_BACKGROUND_TYPE" val="topBottom"/>
  <p:tag name="KSO_WM_SLIDE_BK_DARK_LIGHT" val="2"/>
</p:tagLst>
</file>

<file path=ppt/tags/tag97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99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1_Office 主题​​">
  <a:themeElements>
    <a:clrScheme name="年度工作述职总结3">
      <a:dk1>
        <a:sysClr val="windowText" lastClr="000000"/>
      </a:dk1>
      <a:lt1>
        <a:sysClr val="window" lastClr="FFFFFF"/>
      </a:lt1>
      <a:dk2>
        <a:srgbClr val="FAFAFA"/>
      </a:dk2>
      <a:lt2>
        <a:srgbClr val="FFFFFF"/>
      </a:lt2>
      <a:accent1>
        <a:srgbClr val="5384EE"/>
      </a:accent1>
      <a:accent2>
        <a:srgbClr val="598FD8"/>
      </a:accent2>
      <a:accent3>
        <a:srgbClr val="5F9AC2"/>
      </a:accent3>
      <a:accent4>
        <a:srgbClr val="66A5AB"/>
      </a:accent4>
      <a:accent5>
        <a:srgbClr val="6CB095"/>
      </a:accent5>
      <a:accent6>
        <a:srgbClr val="72BB7F"/>
      </a:accent6>
      <a:hlink>
        <a:srgbClr val="658BD5"/>
      </a:hlink>
      <a:folHlink>
        <a:srgbClr val="A16AA5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523</Words>
  <Application>WPS 演示</Application>
  <PresentationFormat>宽屏</PresentationFormat>
  <Paragraphs>86</Paragraphs>
  <Slides>7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18" baseType="lpstr">
      <vt:lpstr>Arial</vt:lpstr>
      <vt:lpstr>宋体</vt:lpstr>
      <vt:lpstr>Wingdings</vt:lpstr>
      <vt:lpstr>微软雅黑</vt:lpstr>
      <vt:lpstr>Wingdings</vt:lpstr>
      <vt:lpstr>Arial Unicode MS</vt:lpstr>
      <vt:lpstr>Calibri</vt:lpstr>
      <vt:lpstr>Segoe UI</vt:lpstr>
      <vt:lpstr>Poppins SemiBold</vt:lpstr>
      <vt:lpstr>Wide Latin</vt:lpstr>
      <vt:lpstr>1_Office 主题​​</vt:lpstr>
      <vt:lpstr>年度工作述职总结</vt:lpstr>
      <vt:lpstr>PowerPoint 演示文稿</vt:lpstr>
      <vt:lpstr>企业文化定位</vt:lpstr>
      <vt:lpstr>PowerPoint 演示文稿</vt:lpstr>
      <vt:lpstr>PowerPoint 演示文稿</vt:lpstr>
      <vt:lpstr>PowerPoint 演示文稿</vt:lpstr>
      <vt:lpstr>谢谢观看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36916</cp:lastModifiedBy>
  <cp:revision>172</cp:revision>
  <dcterms:created xsi:type="dcterms:W3CDTF">2019-06-19T02:08:00Z</dcterms:created>
  <dcterms:modified xsi:type="dcterms:W3CDTF">2021-10-23T14:31:18Z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2052-11.1.0.10314</vt:lpwstr>
  </property>
</Properties>
</file>