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10.svg" ContentType="image/svg+xml"/>
  <Override PartName="/ppt/media/image1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9"/>
  </p:handoutMasterIdLst>
  <p:sldIdLst>
    <p:sldId id="256" r:id="rId3"/>
    <p:sldId id="351" r:id="rId4"/>
    <p:sldId id="352" r:id="rId6"/>
    <p:sldId id="355" r:id="rId7"/>
    <p:sldId id="353" r:id="rId8"/>
    <p:sldId id="357" r:id="rId9"/>
    <p:sldId id="354" r:id="rId10"/>
    <p:sldId id="358" r:id="rId11"/>
    <p:sldId id="359" r:id="rId12"/>
    <p:sldId id="339" r:id="rId13"/>
    <p:sldId id="361" r:id="rId14"/>
    <p:sldId id="406" r:id="rId15"/>
    <p:sldId id="407" r:id="rId16"/>
    <p:sldId id="408" r:id="rId17"/>
    <p:sldId id="409" r:id="rId18"/>
    <p:sldId id="410" r:id="rId19"/>
    <p:sldId id="412" r:id="rId20"/>
    <p:sldId id="414" r:id="rId21"/>
    <p:sldId id="362" r:id="rId22"/>
    <p:sldId id="363" r:id="rId23"/>
    <p:sldId id="415" r:id="rId24"/>
    <p:sldId id="416" r:id="rId25"/>
    <p:sldId id="420" r:id="rId26"/>
    <p:sldId id="421" r:id="rId27"/>
    <p:sldId id="278" r:id="rId28"/>
  </p:sldIdLst>
  <p:sldSz cx="2437892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1" autoAdjust="0"/>
    <p:restoredTop sz="94203" autoAdjust="0"/>
  </p:normalViewPr>
  <p:slideViewPr>
    <p:cSldViewPr snapToGrid="0">
      <p:cViewPr varScale="1">
        <p:scale>
          <a:sx n="51" d="100"/>
          <a:sy n="51" d="100"/>
        </p:scale>
        <p:origin x="126" y="402"/>
      </p:cViewPr>
      <p:guideLst/>
    </p:cSldViewPr>
  </p:slideViewPr>
  <p:notesTextViewPr>
    <p:cViewPr>
      <p:scale>
        <a:sx n="1" d="1"/>
        <a:sy n="1" d="1"/>
      </p:scale>
      <p:origin x="0" y="0"/>
    </p:cViewPr>
  </p:notesTextViewPr>
  <p:sorterViewPr>
    <p:cViewPr varScale="1">
      <p:scale>
        <a:sx n="100" d="100"/>
        <a:sy n="100" d="100"/>
      </p:scale>
      <p:origin x="0" y="-1638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71A77-E603-40E0-B285-B353588D8E1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16F73-2210-4399-92E9-92FF6AADBF8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2565" algn="l" defTabSz="1828800" rtl="0" eaLnBrk="1" latinLnBrk="0" hangingPunct="1">
      <a:defRPr sz="2400" kern="1200">
        <a:solidFill>
          <a:schemeClr val="tx1"/>
        </a:solidFill>
        <a:latin typeface="+mn-lt"/>
        <a:ea typeface="+mn-ea"/>
        <a:cs typeface="+mn-cs"/>
      </a:defRPr>
    </a:lvl4pPr>
    <a:lvl5pPr marL="3656965" algn="l" defTabSz="1828800" rtl="0" eaLnBrk="1" latinLnBrk="0" hangingPunct="1">
      <a:defRPr sz="2400" kern="1200">
        <a:solidFill>
          <a:schemeClr val="tx1"/>
        </a:solidFill>
        <a:latin typeface="+mn-lt"/>
        <a:ea typeface="+mn-ea"/>
        <a:cs typeface="+mn-cs"/>
      </a:defRPr>
    </a:lvl5pPr>
    <a:lvl6pPr marL="4571365" algn="l" defTabSz="1828800" rtl="0" eaLnBrk="1" latinLnBrk="0" hangingPunct="1">
      <a:defRPr sz="2400" kern="1200">
        <a:solidFill>
          <a:schemeClr val="tx1"/>
        </a:solidFill>
        <a:latin typeface="+mn-lt"/>
        <a:ea typeface="+mn-ea"/>
        <a:cs typeface="+mn-cs"/>
      </a:defRPr>
    </a:lvl6pPr>
    <a:lvl7pPr marL="5485765" algn="l" defTabSz="1828800" rtl="0" eaLnBrk="1" latinLnBrk="0" hangingPunct="1">
      <a:defRPr sz="2400" kern="1200">
        <a:solidFill>
          <a:schemeClr val="tx1"/>
        </a:solidFill>
        <a:latin typeface="+mn-lt"/>
        <a:ea typeface="+mn-ea"/>
        <a:cs typeface="+mn-cs"/>
      </a:defRPr>
    </a:lvl7pPr>
    <a:lvl8pPr marL="6399530" algn="l" defTabSz="1828800" rtl="0" eaLnBrk="1" latinLnBrk="0" hangingPunct="1">
      <a:defRPr sz="2400" kern="1200">
        <a:solidFill>
          <a:schemeClr val="tx1"/>
        </a:solidFill>
        <a:latin typeface="+mn-lt"/>
        <a:ea typeface="+mn-ea"/>
        <a:cs typeface="+mn-cs"/>
      </a:defRPr>
    </a:lvl8pPr>
    <a:lvl9pPr marL="731393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68052C-F017-4FAC-859B-FDBF5F40E39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24379238" cy="13716000"/>
          </a:xfrm>
          <a:prstGeom prst="rect">
            <a:avLst/>
          </a:prstGeom>
        </p:spPr>
        <p:txBody>
          <a:bodyPr/>
          <a:lstStyle>
            <a:lvl1pPr>
              <a:defRPr sz="2400"/>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854571" y="1741717"/>
            <a:ext cx="12189617" cy="10740570"/>
          </a:xfrm>
          <a:custGeom>
            <a:avLst/>
            <a:gdLst>
              <a:gd name="connsiteX0" fmla="*/ 0 w 6095999"/>
              <a:gd name="connsiteY0" fmla="*/ 0 h 5370285"/>
              <a:gd name="connsiteX1" fmla="*/ 6095999 w 6095999"/>
              <a:gd name="connsiteY1" fmla="*/ 0 h 5370285"/>
              <a:gd name="connsiteX2" fmla="*/ 6095999 w 6095999"/>
              <a:gd name="connsiteY2" fmla="*/ 5370285 h 5370285"/>
              <a:gd name="connsiteX3" fmla="*/ 0 w 6095999"/>
              <a:gd name="connsiteY3" fmla="*/ 5370285 h 5370285"/>
            </a:gdLst>
            <a:ahLst/>
            <a:cxnLst>
              <a:cxn ang="0">
                <a:pos x="connsiteX0" y="connsiteY0"/>
              </a:cxn>
              <a:cxn ang="0">
                <a:pos x="connsiteX1" y="connsiteY1"/>
              </a:cxn>
              <a:cxn ang="0">
                <a:pos x="connsiteX2" y="connsiteY2"/>
              </a:cxn>
              <a:cxn ang="0">
                <a:pos x="connsiteX3" y="connsiteY3"/>
              </a:cxn>
            </a:cxnLst>
            <a:rect l="l" t="t" r="r" b="b"/>
            <a:pathLst>
              <a:path w="6095999" h="5370285">
                <a:moveTo>
                  <a:pt x="0" y="0"/>
                </a:moveTo>
                <a:lnTo>
                  <a:pt x="6095999" y="0"/>
                </a:lnTo>
                <a:lnTo>
                  <a:pt x="6095999" y="5370285"/>
                </a:lnTo>
                <a:lnTo>
                  <a:pt x="0" y="5370285"/>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Freeform: Shape 8"/>
          <p:cNvSpPr>
            <a:spLocks noGrp="1"/>
          </p:cNvSpPr>
          <p:nvPr>
            <p:ph type="pic" sz="quarter" idx="11"/>
          </p:nvPr>
        </p:nvSpPr>
        <p:spPr>
          <a:xfrm>
            <a:off x="0" y="0"/>
            <a:ext cx="8126413" cy="13716000"/>
          </a:xfrm>
          <a:custGeom>
            <a:avLst/>
            <a:gdLst>
              <a:gd name="connsiteX0" fmla="*/ 0 w 4064000"/>
              <a:gd name="connsiteY0" fmla="*/ 0 h 6858000"/>
              <a:gd name="connsiteX1" fmla="*/ 4064000 w 4064000"/>
              <a:gd name="connsiteY1" fmla="*/ 0 h 6858000"/>
              <a:gd name="connsiteX2" fmla="*/ 4064000 w 4064000"/>
              <a:gd name="connsiteY2" fmla="*/ 6858000 h 6858000"/>
              <a:gd name="connsiteX3" fmla="*/ 0 w 406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4000" h="6858000">
                <a:moveTo>
                  <a:pt x="0" y="0"/>
                </a:moveTo>
                <a:lnTo>
                  <a:pt x="4064000" y="0"/>
                </a:lnTo>
                <a:lnTo>
                  <a:pt x="4064000" y="6858000"/>
                </a:lnTo>
                <a:lnTo>
                  <a:pt x="0" y="6858000"/>
                </a:lnTo>
                <a:close/>
              </a:path>
            </a:pathLst>
          </a:custGeom>
        </p:spPr>
        <p:txBody>
          <a:bodyPr wrap="square">
            <a:noAutofit/>
          </a:bodyPr>
          <a:lstStyle>
            <a:lvl1pPr>
              <a:defRPr sz="2400"/>
            </a:lvl1pPr>
          </a:lstStyle>
          <a:p>
            <a:endParaRPr lang="en-US"/>
          </a:p>
        </p:txBody>
      </p:sp>
      <p:sp>
        <p:nvSpPr>
          <p:cNvPr id="10" name="Freeform: Shape 9"/>
          <p:cNvSpPr>
            <a:spLocks noGrp="1"/>
          </p:cNvSpPr>
          <p:nvPr>
            <p:ph type="pic" sz="quarter" idx="10"/>
          </p:nvPr>
        </p:nvSpPr>
        <p:spPr>
          <a:xfrm>
            <a:off x="3831021" y="3432629"/>
            <a:ext cx="9635604" cy="8302170"/>
          </a:xfrm>
          <a:custGeom>
            <a:avLst/>
            <a:gdLst>
              <a:gd name="connsiteX0" fmla="*/ 0 w 4818743"/>
              <a:gd name="connsiteY0" fmla="*/ 0 h 4151085"/>
              <a:gd name="connsiteX1" fmla="*/ 4818743 w 4818743"/>
              <a:gd name="connsiteY1" fmla="*/ 0 h 4151085"/>
              <a:gd name="connsiteX2" fmla="*/ 4818743 w 4818743"/>
              <a:gd name="connsiteY2" fmla="*/ 4151085 h 4151085"/>
              <a:gd name="connsiteX3" fmla="*/ 0 w 4818743"/>
              <a:gd name="connsiteY3" fmla="*/ 4151085 h 4151085"/>
            </a:gdLst>
            <a:ahLst/>
            <a:cxnLst>
              <a:cxn ang="0">
                <a:pos x="connsiteX0" y="connsiteY0"/>
              </a:cxn>
              <a:cxn ang="0">
                <a:pos x="connsiteX1" y="connsiteY1"/>
              </a:cxn>
              <a:cxn ang="0">
                <a:pos x="connsiteX2" y="connsiteY2"/>
              </a:cxn>
              <a:cxn ang="0">
                <a:pos x="connsiteX3" y="connsiteY3"/>
              </a:cxn>
            </a:cxnLst>
            <a:rect l="l" t="t" r="r" b="b"/>
            <a:pathLst>
              <a:path w="4818743" h="4151085">
                <a:moveTo>
                  <a:pt x="0" y="0"/>
                </a:moveTo>
                <a:lnTo>
                  <a:pt x="4818743" y="0"/>
                </a:lnTo>
                <a:lnTo>
                  <a:pt x="4818743" y="4151085"/>
                </a:lnTo>
                <a:lnTo>
                  <a:pt x="0" y="4151085"/>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588200" y="1538514"/>
            <a:ext cx="16426961" cy="11205028"/>
          </a:xfrm>
          <a:custGeom>
            <a:avLst/>
            <a:gdLst>
              <a:gd name="connsiteX0" fmla="*/ 0 w 8215085"/>
              <a:gd name="connsiteY0" fmla="*/ 0 h 5602514"/>
              <a:gd name="connsiteX1" fmla="*/ 8215085 w 8215085"/>
              <a:gd name="connsiteY1" fmla="*/ 0 h 5602514"/>
              <a:gd name="connsiteX2" fmla="*/ 8215085 w 8215085"/>
              <a:gd name="connsiteY2" fmla="*/ 5602514 h 5602514"/>
              <a:gd name="connsiteX3" fmla="*/ 0 w 8215085"/>
              <a:gd name="connsiteY3" fmla="*/ 5602514 h 5602514"/>
            </a:gdLst>
            <a:ahLst/>
            <a:cxnLst>
              <a:cxn ang="0">
                <a:pos x="connsiteX0" y="connsiteY0"/>
              </a:cxn>
              <a:cxn ang="0">
                <a:pos x="connsiteX1" y="connsiteY1"/>
              </a:cxn>
              <a:cxn ang="0">
                <a:pos x="connsiteX2" y="connsiteY2"/>
              </a:cxn>
              <a:cxn ang="0">
                <a:pos x="connsiteX3" y="connsiteY3"/>
              </a:cxn>
            </a:cxnLst>
            <a:rect l="l" t="t" r="r" b="b"/>
            <a:pathLst>
              <a:path w="8215085" h="5602514">
                <a:moveTo>
                  <a:pt x="0" y="0"/>
                </a:moveTo>
                <a:lnTo>
                  <a:pt x="8215085" y="0"/>
                </a:lnTo>
                <a:lnTo>
                  <a:pt x="8215085" y="5602514"/>
                </a:lnTo>
                <a:lnTo>
                  <a:pt x="0" y="5602514"/>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596258" y="1894114"/>
            <a:ext cx="10912612" cy="9927772"/>
          </a:xfrm>
          <a:custGeom>
            <a:avLst/>
            <a:gdLst>
              <a:gd name="connsiteX0" fmla="*/ 0 w 5457372"/>
              <a:gd name="connsiteY0" fmla="*/ 0 h 4963886"/>
              <a:gd name="connsiteX1" fmla="*/ 5457372 w 5457372"/>
              <a:gd name="connsiteY1" fmla="*/ 0 h 4963886"/>
              <a:gd name="connsiteX2" fmla="*/ 5457372 w 5457372"/>
              <a:gd name="connsiteY2" fmla="*/ 4963886 h 4963886"/>
              <a:gd name="connsiteX3" fmla="*/ 0 w 5457372"/>
              <a:gd name="connsiteY3" fmla="*/ 4963886 h 4963886"/>
            </a:gdLst>
            <a:ahLst/>
            <a:cxnLst>
              <a:cxn ang="0">
                <a:pos x="connsiteX0" y="connsiteY0"/>
              </a:cxn>
              <a:cxn ang="0">
                <a:pos x="connsiteX1" y="connsiteY1"/>
              </a:cxn>
              <a:cxn ang="0">
                <a:pos x="connsiteX2" y="connsiteY2"/>
              </a:cxn>
              <a:cxn ang="0">
                <a:pos x="connsiteX3" y="connsiteY3"/>
              </a:cxn>
            </a:cxnLst>
            <a:rect l="l" t="t" r="r" b="b"/>
            <a:pathLst>
              <a:path w="5457372" h="4963886">
                <a:moveTo>
                  <a:pt x="0" y="0"/>
                </a:moveTo>
                <a:lnTo>
                  <a:pt x="5457372" y="0"/>
                </a:lnTo>
                <a:lnTo>
                  <a:pt x="5457372" y="4963886"/>
                </a:lnTo>
                <a:lnTo>
                  <a:pt x="0" y="4963886"/>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Freeform: Shape 10"/>
          <p:cNvSpPr>
            <a:spLocks noGrp="1"/>
          </p:cNvSpPr>
          <p:nvPr>
            <p:ph type="pic" sz="quarter" idx="10"/>
          </p:nvPr>
        </p:nvSpPr>
        <p:spPr>
          <a:xfrm>
            <a:off x="0" y="2021114"/>
            <a:ext cx="3534990" cy="5816600"/>
          </a:xfrm>
          <a:custGeom>
            <a:avLst/>
            <a:gdLst>
              <a:gd name="connsiteX0" fmla="*/ 0 w 1767840"/>
              <a:gd name="connsiteY0" fmla="*/ 0 h 2908300"/>
              <a:gd name="connsiteX1" fmla="*/ 1767840 w 1767840"/>
              <a:gd name="connsiteY1" fmla="*/ 0 h 2908300"/>
              <a:gd name="connsiteX2" fmla="*/ 1767840 w 1767840"/>
              <a:gd name="connsiteY2" fmla="*/ 2908300 h 2908300"/>
              <a:gd name="connsiteX3" fmla="*/ 0 w 1767840"/>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1767840" h="2908300">
                <a:moveTo>
                  <a:pt x="0" y="0"/>
                </a:moveTo>
                <a:lnTo>
                  <a:pt x="1767840" y="0"/>
                </a:lnTo>
                <a:lnTo>
                  <a:pt x="1767840" y="2908300"/>
                </a:lnTo>
                <a:lnTo>
                  <a:pt x="0" y="2908300"/>
                </a:lnTo>
                <a:close/>
              </a:path>
            </a:pathLst>
          </a:custGeom>
        </p:spPr>
        <p:txBody>
          <a:bodyPr wrap="square">
            <a:noAutofit/>
          </a:bodyPr>
          <a:lstStyle>
            <a:lvl1pPr>
              <a:defRPr sz="2400"/>
            </a:lvl1pPr>
          </a:lstStyle>
          <a:p>
            <a:endParaRPr lang="en-US"/>
          </a:p>
        </p:txBody>
      </p:sp>
      <p:sp>
        <p:nvSpPr>
          <p:cNvPr id="12" name="Freeform: Shape 11"/>
          <p:cNvSpPr>
            <a:spLocks noGrp="1"/>
          </p:cNvSpPr>
          <p:nvPr>
            <p:ph type="pic" sz="quarter" idx="11"/>
          </p:nvPr>
        </p:nvSpPr>
        <p:spPr>
          <a:xfrm>
            <a:off x="3800115" y="2021114"/>
            <a:ext cx="6804857" cy="5816600"/>
          </a:xfrm>
          <a:custGeom>
            <a:avLst/>
            <a:gdLst>
              <a:gd name="connsiteX0" fmla="*/ 0 w 3403093"/>
              <a:gd name="connsiteY0" fmla="*/ 0 h 2908300"/>
              <a:gd name="connsiteX1" fmla="*/ 3403093 w 3403093"/>
              <a:gd name="connsiteY1" fmla="*/ 0 h 2908300"/>
              <a:gd name="connsiteX2" fmla="*/ 3403093 w 3403093"/>
              <a:gd name="connsiteY2" fmla="*/ 2908300 h 2908300"/>
              <a:gd name="connsiteX3" fmla="*/ 0 w 3403093"/>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3403093" h="2908300">
                <a:moveTo>
                  <a:pt x="0" y="0"/>
                </a:moveTo>
                <a:lnTo>
                  <a:pt x="3403093" y="0"/>
                </a:lnTo>
                <a:lnTo>
                  <a:pt x="3403093" y="2908300"/>
                </a:lnTo>
                <a:lnTo>
                  <a:pt x="0" y="2908300"/>
                </a:lnTo>
                <a:close/>
              </a:path>
            </a:pathLst>
          </a:custGeom>
        </p:spPr>
        <p:txBody>
          <a:bodyPr wrap="square">
            <a:noAutofit/>
          </a:bodyPr>
          <a:lstStyle>
            <a:lvl1pPr>
              <a:defRPr sz="2400"/>
            </a:lvl1pPr>
          </a:lstStyle>
          <a:p>
            <a:endParaRPr lang="en-US"/>
          </a:p>
        </p:txBody>
      </p:sp>
      <p:sp>
        <p:nvSpPr>
          <p:cNvPr id="10" name="Freeform: Shape 9"/>
          <p:cNvSpPr>
            <a:spLocks noGrp="1"/>
          </p:cNvSpPr>
          <p:nvPr>
            <p:ph type="pic" sz="quarter" idx="12"/>
          </p:nvPr>
        </p:nvSpPr>
        <p:spPr>
          <a:xfrm>
            <a:off x="10870092" y="2021114"/>
            <a:ext cx="6804857" cy="5816600"/>
          </a:xfrm>
          <a:custGeom>
            <a:avLst/>
            <a:gdLst>
              <a:gd name="connsiteX0" fmla="*/ 0 w 3403093"/>
              <a:gd name="connsiteY0" fmla="*/ 0 h 2908300"/>
              <a:gd name="connsiteX1" fmla="*/ 3403093 w 3403093"/>
              <a:gd name="connsiteY1" fmla="*/ 0 h 2908300"/>
              <a:gd name="connsiteX2" fmla="*/ 3403093 w 3403093"/>
              <a:gd name="connsiteY2" fmla="*/ 2908300 h 2908300"/>
              <a:gd name="connsiteX3" fmla="*/ 0 w 3403093"/>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3403093" h="2908300">
                <a:moveTo>
                  <a:pt x="0" y="0"/>
                </a:moveTo>
                <a:lnTo>
                  <a:pt x="3403093" y="0"/>
                </a:lnTo>
                <a:lnTo>
                  <a:pt x="3403093" y="2908300"/>
                </a:lnTo>
                <a:lnTo>
                  <a:pt x="0" y="29083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2355397" y="2417481"/>
            <a:ext cx="9780720" cy="8881042"/>
          </a:xfrm>
          <a:custGeom>
            <a:avLst/>
            <a:gdLst>
              <a:gd name="connsiteX0" fmla="*/ 0 w 4891315"/>
              <a:gd name="connsiteY0" fmla="*/ 0 h 4440521"/>
              <a:gd name="connsiteX1" fmla="*/ 4891315 w 4891315"/>
              <a:gd name="connsiteY1" fmla="*/ 0 h 4440521"/>
              <a:gd name="connsiteX2" fmla="*/ 4891315 w 4891315"/>
              <a:gd name="connsiteY2" fmla="*/ 4440521 h 4440521"/>
              <a:gd name="connsiteX3" fmla="*/ 0 w 4891315"/>
              <a:gd name="connsiteY3" fmla="*/ 4440521 h 4440521"/>
            </a:gdLst>
            <a:ahLst/>
            <a:cxnLst>
              <a:cxn ang="0">
                <a:pos x="connsiteX0" y="connsiteY0"/>
              </a:cxn>
              <a:cxn ang="0">
                <a:pos x="connsiteX1" y="connsiteY1"/>
              </a:cxn>
              <a:cxn ang="0">
                <a:pos x="connsiteX2" y="connsiteY2"/>
              </a:cxn>
              <a:cxn ang="0">
                <a:pos x="connsiteX3" y="connsiteY3"/>
              </a:cxn>
            </a:cxnLst>
            <a:rect l="l" t="t" r="r" b="b"/>
            <a:pathLst>
              <a:path w="4891315" h="4440521">
                <a:moveTo>
                  <a:pt x="0" y="0"/>
                </a:moveTo>
                <a:lnTo>
                  <a:pt x="4891315" y="0"/>
                </a:lnTo>
                <a:lnTo>
                  <a:pt x="4891315" y="4440521"/>
                </a:lnTo>
                <a:lnTo>
                  <a:pt x="0" y="4440521"/>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4913940" y="1600200"/>
            <a:ext cx="7275679" cy="8229600"/>
          </a:xfrm>
          <a:custGeom>
            <a:avLst/>
            <a:gdLst>
              <a:gd name="connsiteX0" fmla="*/ 0 w 3638550"/>
              <a:gd name="connsiteY0" fmla="*/ 0 h 4114800"/>
              <a:gd name="connsiteX1" fmla="*/ 3638550 w 3638550"/>
              <a:gd name="connsiteY1" fmla="*/ 0 h 4114800"/>
              <a:gd name="connsiteX2" fmla="*/ 3638550 w 3638550"/>
              <a:gd name="connsiteY2" fmla="*/ 4114800 h 4114800"/>
              <a:gd name="connsiteX3" fmla="*/ 0 w 363855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3638550" h="4114800">
                <a:moveTo>
                  <a:pt x="0" y="0"/>
                </a:moveTo>
                <a:lnTo>
                  <a:pt x="3638550" y="0"/>
                </a:lnTo>
                <a:lnTo>
                  <a:pt x="3638550" y="4114800"/>
                </a:lnTo>
                <a:lnTo>
                  <a:pt x="0" y="41148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12189620" y="1411514"/>
            <a:ext cx="8387620" cy="10892972"/>
          </a:xfrm>
          <a:custGeom>
            <a:avLst/>
            <a:gdLst>
              <a:gd name="connsiteX0" fmla="*/ 0 w 4194629"/>
              <a:gd name="connsiteY0" fmla="*/ 0 h 5446486"/>
              <a:gd name="connsiteX1" fmla="*/ 4194629 w 4194629"/>
              <a:gd name="connsiteY1" fmla="*/ 0 h 5446486"/>
              <a:gd name="connsiteX2" fmla="*/ 4194629 w 4194629"/>
              <a:gd name="connsiteY2" fmla="*/ 5446486 h 5446486"/>
              <a:gd name="connsiteX3" fmla="*/ 0 w 4194629"/>
              <a:gd name="connsiteY3" fmla="*/ 5446486 h 5446486"/>
            </a:gdLst>
            <a:ahLst/>
            <a:cxnLst>
              <a:cxn ang="0">
                <a:pos x="connsiteX0" y="connsiteY0"/>
              </a:cxn>
              <a:cxn ang="0">
                <a:pos x="connsiteX1" y="connsiteY1"/>
              </a:cxn>
              <a:cxn ang="0">
                <a:pos x="connsiteX2" y="connsiteY2"/>
              </a:cxn>
              <a:cxn ang="0">
                <a:pos x="connsiteX3" y="connsiteY3"/>
              </a:cxn>
            </a:cxnLst>
            <a:rect l="l" t="t" r="r" b="b"/>
            <a:pathLst>
              <a:path w="4194629" h="5446486">
                <a:moveTo>
                  <a:pt x="0" y="0"/>
                </a:moveTo>
                <a:lnTo>
                  <a:pt x="4194629" y="0"/>
                </a:lnTo>
                <a:lnTo>
                  <a:pt x="4194629" y="5446486"/>
                </a:lnTo>
                <a:lnTo>
                  <a:pt x="0" y="5446486"/>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9" name="Freeform: Shape 8"/>
          <p:cNvSpPr>
            <a:spLocks noGrp="1"/>
          </p:cNvSpPr>
          <p:nvPr>
            <p:ph type="pic" sz="quarter" idx="10"/>
          </p:nvPr>
        </p:nvSpPr>
        <p:spPr>
          <a:xfrm>
            <a:off x="1884979" y="1259804"/>
            <a:ext cx="6733315" cy="4934856"/>
          </a:xfrm>
          <a:custGeom>
            <a:avLst/>
            <a:gdLst>
              <a:gd name="connsiteX0" fmla="*/ 0 w 3367315"/>
              <a:gd name="connsiteY0" fmla="*/ 0 h 2467428"/>
              <a:gd name="connsiteX1" fmla="*/ 3367315 w 3367315"/>
              <a:gd name="connsiteY1" fmla="*/ 0 h 2467428"/>
              <a:gd name="connsiteX2" fmla="*/ 3367315 w 3367315"/>
              <a:gd name="connsiteY2" fmla="*/ 2467428 h 2467428"/>
              <a:gd name="connsiteX3" fmla="*/ 0 w 3367315"/>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3367315" h="2467428">
                <a:moveTo>
                  <a:pt x="0" y="0"/>
                </a:moveTo>
                <a:lnTo>
                  <a:pt x="3367315" y="0"/>
                </a:lnTo>
                <a:lnTo>
                  <a:pt x="3367315" y="2467428"/>
                </a:lnTo>
                <a:lnTo>
                  <a:pt x="0" y="2467428"/>
                </a:lnTo>
                <a:close/>
              </a:path>
            </a:pathLst>
          </a:custGeom>
        </p:spPr>
        <p:txBody>
          <a:bodyPr wrap="square">
            <a:noAutofit/>
          </a:bodyPr>
          <a:lstStyle>
            <a:lvl1pPr>
              <a:defRPr sz="2400"/>
            </a:lvl1pPr>
          </a:lstStyle>
          <a:p>
            <a:endParaRPr lang="en-US"/>
          </a:p>
        </p:txBody>
      </p:sp>
      <p:sp>
        <p:nvSpPr>
          <p:cNvPr id="8" name="Freeform: Shape 7"/>
          <p:cNvSpPr>
            <a:spLocks noGrp="1"/>
          </p:cNvSpPr>
          <p:nvPr>
            <p:ph type="pic" sz="quarter" idx="11"/>
          </p:nvPr>
        </p:nvSpPr>
        <p:spPr>
          <a:xfrm>
            <a:off x="14061596" y="7300688"/>
            <a:ext cx="8808451" cy="4934856"/>
          </a:xfrm>
          <a:custGeom>
            <a:avLst/>
            <a:gdLst>
              <a:gd name="connsiteX0" fmla="*/ 0 w 4405086"/>
              <a:gd name="connsiteY0" fmla="*/ 0 h 2467428"/>
              <a:gd name="connsiteX1" fmla="*/ 4405086 w 4405086"/>
              <a:gd name="connsiteY1" fmla="*/ 0 h 2467428"/>
              <a:gd name="connsiteX2" fmla="*/ 4405086 w 4405086"/>
              <a:gd name="connsiteY2" fmla="*/ 2467428 h 2467428"/>
              <a:gd name="connsiteX3" fmla="*/ 0 w 4405086"/>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4405086" h="2467428">
                <a:moveTo>
                  <a:pt x="0" y="0"/>
                </a:moveTo>
                <a:lnTo>
                  <a:pt x="4405086" y="0"/>
                </a:lnTo>
                <a:lnTo>
                  <a:pt x="4405086" y="2467428"/>
                </a:lnTo>
                <a:lnTo>
                  <a:pt x="0" y="2467428"/>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0" name="Freeform: Shape 19"/>
          <p:cNvSpPr>
            <a:spLocks noGrp="1"/>
          </p:cNvSpPr>
          <p:nvPr>
            <p:ph type="pic" sz="quarter" idx="14"/>
          </p:nvPr>
        </p:nvSpPr>
        <p:spPr>
          <a:xfrm>
            <a:off x="7187735" y="8750157"/>
            <a:ext cx="6129809" cy="3599050"/>
          </a:xfrm>
          <a:custGeom>
            <a:avLst/>
            <a:gdLst>
              <a:gd name="connsiteX0" fmla="*/ 0 w 3065503"/>
              <a:gd name="connsiteY0" fmla="*/ 0 h 1799525"/>
              <a:gd name="connsiteX1" fmla="*/ 3065503 w 3065503"/>
              <a:gd name="connsiteY1" fmla="*/ 0 h 1799525"/>
              <a:gd name="connsiteX2" fmla="*/ 3065503 w 3065503"/>
              <a:gd name="connsiteY2" fmla="*/ 1799525 h 1799525"/>
              <a:gd name="connsiteX3" fmla="*/ 0 w 3065503"/>
              <a:gd name="connsiteY3" fmla="*/ 1799525 h 1799525"/>
            </a:gdLst>
            <a:ahLst/>
            <a:cxnLst>
              <a:cxn ang="0">
                <a:pos x="connsiteX0" y="connsiteY0"/>
              </a:cxn>
              <a:cxn ang="0">
                <a:pos x="connsiteX1" y="connsiteY1"/>
              </a:cxn>
              <a:cxn ang="0">
                <a:pos x="connsiteX2" y="connsiteY2"/>
              </a:cxn>
              <a:cxn ang="0">
                <a:pos x="connsiteX3" y="connsiteY3"/>
              </a:cxn>
            </a:cxnLst>
            <a:rect l="l" t="t" r="r" b="b"/>
            <a:pathLst>
              <a:path w="3065503" h="1799525">
                <a:moveTo>
                  <a:pt x="0" y="0"/>
                </a:moveTo>
                <a:lnTo>
                  <a:pt x="3065503" y="0"/>
                </a:lnTo>
                <a:lnTo>
                  <a:pt x="3065503" y="1799525"/>
                </a:lnTo>
                <a:lnTo>
                  <a:pt x="0" y="1799525"/>
                </a:lnTo>
                <a:close/>
              </a:path>
            </a:pathLst>
          </a:custGeom>
        </p:spPr>
        <p:txBody>
          <a:bodyPr wrap="square">
            <a:noAutofit/>
          </a:bodyPr>
          <a:lstStyle>
            <a:lvl1pPr>
              <a:defRPr sz="2400"/>
            </a:lvl1pPr>
          </a:lstStyle>
          <a:p>
            <a:endParaRPr lang="en-US"/>
          </a:p>
        </p:txBody>
      </p:sp>
      <p:sp>
        <p:nvSpPr>
          <p:cNvPr id="19" name="Freeform: Shape 18"/>
          <p:cNvSpPr>
            <a:spLocks noGrp="1"/>
          </p:cNvSpPr>
          <p:nvPr>
            <p:ph type="pic" sz="quarter" idx="15"/>
          </p:nvPr>
        </p:nvSpPr>
        <p:spPr>
          <a:xfrm>
            <a:off x="8883701" y="5022439"/>
            <a:ext cx="5391603" cy="3395850"/>
          </a:xfrm>
          <a:custGeom>
            <a:avLst/>
            <a:gdLst>
              <a:gd name="connsiteX0" fmla="*/ 0 w 2696328"/>
              <a:gd name="connsiteY0" fmla="*/ 0 h 1697925"/>
              <a:gd name="connsiteX1" fmla="*/ 2696328 w 2696328"/>
              <a:gd name="connsiteY1" fmla="*/ 0 h 1697925"/>
              <a:gd name="connsiteX2" fmla="*/ 2696328 w 2696328"/>
              <a:gd name="connsiteY2" fmla="*/ 1697925 h 1697925"/>
              <a:gd name="connsiteX3" fmla="*/ 0 w 2696328"/>
              <a:gd name="connsiteY3" fmla="*/ 1697925 h 1697925"/>
            </a:gdLst>
            <a:ahLst/>
            <a:cxnLst>
              <a:cxn ang="0">
                <a:pos x="connsiteX0" y="connsiteY0"/>
              </a:cxn>
              <a:cxn ang="0">
                <a:pos x="connsiteX1" y="connsiteY1"/>
              </a:cxn>
              <a:cxn ang="0">
                <a:pos x="connsiteX2" y="connsiteY2"/>
              </a:cxn>
              <a:cxn ang="0">
                <a:pos x="connsiteX3" y="connsiteY3"/>
              </a:cxn>
            </a:cxnLst>
            <a:rect l="l" t="t" r="r" b="b"/>
            <a:pathLst>
              <a:path w="2696328" h="1697925">
                <a:moveTo>
                  <a:pt x="0" y="0"/>
                </a:moveTo>
                <a:lnTo>
                  <a:pt x="2696328" y="0"/>
                </a:lnTo>
                <a:lnTo>
                  <a:pt x="2696328" y="1697925"/>
                </a:lnTo>
                <a:lnTo>
                  <a:pt x="0" y="1697925"/>
                </a:lnTo>
                <a:close/>
              </a:path>
            </a:pathLst>
          </a:custGeom>
        </p:spPr>
        <p:txBody>
          <a:bodyPr wrap="square">
            <a:noAutofit/>
          </a:bodyPr>
          <a:lstStyle>
            <a:lvl1pPr>
              <a:defRPr sz="2400"/>
            </a:lvl1pPr>
          </a:lstStyle>
          <a:p>
            <a:endParaRPr lang="en-US"/>
          </a:p>
        </p:txBody>
      </p:sp>
      <p:sp>
        <p:nvSpPr>
          <p:cNvPr id="16" name="Freeform: Shape 15"/>
          <p:cNvSpPr>
            <a:spLocks noGrp="1"/>
          </p:cNvSpPr>
          <p:nvPr>
            <p:ph type="pic" sz="quarter" idx="10"/>
          </p:nvPr>
        </p:nvSpPr>
        <p:spPr>
          <a:xfrm>
            <a:off x="3732053" y="1781780"/>
            <a:ext cx="7815097" cy="5283712"/>
          </a:xfrm>
          <a:custGeom>
            <a:avLst/>
            <a:gdLst>
              <a:gd name="connsiteX0" fmla="*/ 0 w 3908312"/>
              <a:gd name="connsiteY0" fmla="*/ 0 h 2641856"/>
              <a:gd name="connsiteX1" fmla="*/ 3908312 w 3908312"/>
              <a:gd name="connsiteY1" fmla="*/ 0 h 2641856"/>
              <a:gd name="connsiteX2" fmla="*/ 3908312 w 3908312"/>
              <a:gd name="connsiteY2" fmla="*/ 2641856 h 2641856"/>
              <a:gd name="connsiteX3" fmla="*/ 0 w 3908312"/>
              <a:gd name="connsiteY3" fmla="*/ 2641856 h 2641856"/>
            </a:gdLst>
            <a:ahLst/>
            <a:cxnLst>
              <a:cxn ang="0">
                <a:pos x="connsiteX0" y="connsiteY0"/>
              </a:cxn>
              <a:cxn ang="0">
                <a:pos x="connsiteX1" y="connsiteY1"/>
              </a:cxn>
              <a:cxn ang="0">
                <a:pos x="connsiteX2" y="connsiteY2"/>
              </a:cxn>
              <a:cxn ang="0">
                <a:pos x="connsiteX3" y="connsiteY3"/>
              </a:cxn>
            </a:cxnLst>
            <a:rect l="l" t="t" r="r" b="b"/>
            <a:pathLst>
              <a:path w="3908312" h="2641856">
                <a:moveTo>
                  <a:pt x="0" y="0"/>
                </a:moveTo>
                <a:lnTo>
                  <a:pt x="3908312" y="0"/>
                </a:lnTo>
                <a:lnTo>
                  <a:pt x="3908312" y="2641856"/>
                </a:lnTo>
                <a:lnTo>
                  <a:pt x="0" y="2641856"/>
                </a:lnTo>
                <a:close/>
              </a:path>
            </a:pathLst>
          </a:custGeom>
        </p:spPr>
        <p:txBody>
          <a:bodyPr wrap="square">
            <a:noAutofit/>
          </a:bodyPr>
          <a:lstStyle>
            <a:lvl1pPr>
              <a:defRPr sz="2400"/>
            </a:lvl1pPr>
          </a:lstStyle>
          <a:p>
            <a:endParaRPr lang="en-US"/>
          </a:p>
        </p:txBody>
      </p:sp>
      <p:sp>
        <p:nvSpPr>
          <p:cNvPr id="17" name="Freeform: Shape 16"/>
          <p:cNvSpPr>
            <a:spLocks noGrp="1"/>
          </p:cNvSpPr>
          <p:nvPr>
            <p:ph type="pic" sz="quarter" idx="11"/>
          </p:nvPr>
        </p:nvSpPr>
        <p:spPr>
          <a:xfrm>
            <a:off x="2288843" y="7514880"/>
            <a:ext cx="5391603" cy="4303228"/>
          </a:xfrm>
          <a:custGeom>
            <a:avLst/>
            <a:gdLst>
              <a:gd name="connsiteX0" fmla="*/ 0 w 2696328"/>
              <a:gd name="connsiteY0" fmla="*/ 0 h 2151614"/>
              <a:gd name="connsiteX1" fmla="*/ 2696328 w 2696328"/>
              <a:gd name="connsiteY1" fmla="*/ 0 h 2151614"/>
              <a:gd name="connsiteX2" fmla="*/ 2696328 w 2696328"/>
              <a:gd name="connsiteY2" fmla="*/ 2151614 h 2151614"/>
              <a:gd name="connsiteX3" fmla="*/ 0 w 2696328"/>
              <a:gd name="connsiteY3" fmla="*/ 2151614 h 2151614"/>
            </a:gdLst>
            <a:ahLst/>
            <a:cxnLst>
              <a:cxn ang="0">
                <a:pos x="connsiteX0" y="connsiteY0"/>
              </a:cxn>
              <a:cxn ang="0">
                <a:pos x="connsiteX1" y="connsiteY1"/>
              </a:cxn>
              <a:cxn ang="0">
                <a:pos x="connsiteX2" y="connsiteY2"/>
              </a:cxn>
              <a:cxn ang="0">
                <a:pos x="connsiteX3" y="connsiteY3"/>
              </a:cxn>
            </a:cxnLst>
            <a:rect l="l" t="t" r="r" b="b"/>
            <a:pathLst>
              <a:path w="2696328" h="2151614">
                <a:moveTo>
                  <a:pt x="0" y="0"/>
                </a:moveTo>
                <a:lnTo>
                  <a:pt x="2696328" y="0"/>
                </a:lnTo>
                <a:lnTo>
                  <a:pt x="2696328" y="2151614"/>
                </a:lnTo>
                <a:lnTo>
                  <a:pt x="0" y="2151614"/>
                </a:lnTo>
                <a:close/>
              </a:path>
            </a:pathLst>
          </a:custGeom>
        </p:spPr>
        <p:txBody>
          <a:bodyPr wrap="square">
            <a:noAutofit/>
          </a:bodyPr>
          <a:lstStyle>
            <a:lvl1pPr>
              <a:defRPr sz="2400"/>
            </a:lvl1pPr>
          </a:lstStyle>
          <a:p>
            <a:endParaRPr lang="en-US"/>
          </a:p>
        </p:txBody>
      </p:sp>
      <p:sp>
        <p:nvSpPr>
          <p:cNvPr id="18" name="Freeform: Shape 17"/>
          <p:cNvSpPr>
            <a:spLocks noGrp="1"/>
          </p:cNvSpPr>
          <p:nvPr>
            <p:ph type="pic" sz="quarter" idx="12"/>
          </p:nvPr>
        </p:nvSpPr>
        <p:spPr>
          <a:xfrm>
            <a:off x="4576190" y="4913878"/>
            <a:ext cx="4683613" cy="4303228"/>
          </a:xfrm>
          <a:custGeom>
            <a:avLst/>
            <a:gdLst>
              <a:gd name="connsiteX0" fmla="*/ 0 w 2342264"/>
              <a:gd name="connsiteY0" fmla="*/ 0 h 2151614"/>
              <a:gd name="connsiteX1" fmla="*/ 2342264 w 2342264"/>
              <a:gd name="connsiteY1" fmla="*/ 0 h 2151614"/>
              <a:gd name="connsiteX2" fmla="*/ 2342264 w 2342264"/>
              <a:gd name="connsiteY2" fmla="*/ 2151614 h 2151614"/>
              <a:gd name="connsiteX3" fmla="*/ 0 w 2342264"/>
              <a:gd name="connsiteY3" fmla="*/ 2151614 h 2151614"/>
            </a:gdLst>
            <a:ahLst/>
            <a:cxnLst>
              <a:cxn ang="0">
                <a:pos x="connsiteX0" y="connsiteY0"/>
              </a:cxn>
              <a:cxn ang="0">
                <a:pos x="connsiteX1" y="connsiteY1"/>
              </a:cxn>
              <a:cxn ang="0">
                <a:pos x="connsiteX2" y="connsiteY2"/>
              </a:cxn>
              <a:cxn ang="0">
                <a:pos x="connsiteX3" y="connsiteY3"/>
              </a:cxn>
            </a:cxnLst>
            <a:rect l="l" t="t" r="r" b="b"/>
            <a:pathLst>
              <a:path w="2342264" h="2151614">
                <a:moveTo>
                  <a:pt x="0" y="0"/>
                </a:moveTo>
                <a:lnTo>
                  <a:pt x="2342264" y="0"/>
                </a:lnTo>
                <a:lnTo>
                  <a:pt x="2342264" y="2151614"/>
                </a:lnTo>
                <a:lnTo>
                  <a:pt x="0" y="2151614"/>
                </a:lnTo>
                <a:close/>
              </a:path>
            </a:pathLst>
          </a:custGeom>
        </p:spPr>
        <p:txBody>
          <a:bodyPr wrap="square">
            <a:noAutofit/>
          </a:bodyPr>
          <a:lstStyle>
            <a:lvl1pPr>
              <a:defRPr sz="2400"/>
            </a:lvl1pPr>
          </a:lstStyle>
          <a:p>
            <a:endParaRPr lang="en-US"/>
          </a:p>
        </p:txBody>
      </p:sp>
      <p:sp>
        <p:nvSpPr>
          <p:cNvPr id="21" name="Freeform: Shape 20"/>
          <p:cNvSpPr>
            <a:spLocks noGrp="1"/>
          </p:cNvSpPr>
          <p:nvPr>
            <p:ph type="pic" sz="quarter" idx="13"/>
          </p:nvPr>
        </p:nvSpPr>
        <p:spPr>
          <a:xfrm>
            <a:off x="12911224" y="4423636"/>
            <a:ext cx="9179171" cy="6806032"/>
          </a:xfrm>
          <a:custGeom>
            <a:avLst/>
            <a:gdLst>
              <a:gd name="connsiteX0" fmla="*/ 0 w 4590482"/>
              <a:gd name="connsiteY0" fmla="*/ 0 h 3403016"/>
              <a:gd name="connsiteX1" fmla="*/ 4590482 w 4590482"/>
              <a:gd name="connsiteY1" fmla="*/ 0 h 3403016"/>
              <a:gd name="connsiteX2" fmla="*/ 4590482 w 4590482"/>
              <a:gd name="connsiteY2" fmla="*/ 3403016 h 3403016"/>
              <a:gd name="connsiteX3" fmla="*/ 0 w 4590482"/>
              <a:gd name="connsiteY3" fmla="*/ 3403016 h 3403016"/>
            </a:gdLst>
            <a:ahLst/>
            <a:cxnLst>
              <a:cxn ang="0">
                <a:pos x="connsiteX0" y="connsiteY0"/>
              </a:cxn>
              <a:cxn ang="0">
                <a:pos x="connsiteX1" y="connsiteY1"/>
              </a:cxn>
              <a:cxn ang="0">
                <a:pos x="connsiteX2" y="connsiteY2"/>
              </a:cxn>
              <a:cxn ang="0">
                <a:pos x="connsiteX3" y="connsiteY3"/>
              </a:cxn>
            </a:cxnLst>
            <a:rect l="l" t="t" r="r" b="b"/>
            <a:pathLst>
              <a:path w="4590482" h="3403016">
                <a:moveTo>
                  <a:pt x="0" y="0"/>
                </a:moveTo>
                <a:lnTo>
                  <a:pt x="4590482" y="0"/>
                </a:lnTo>
                <a:lnTo>
                  <a:pt x="4590482" y="3403016"/>
                </a:lnTo>
                <a:lnTo>
                  <a:pt x="0" y="3403016"/>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30673" y="1762562"/>
            <a:ext cx="9928785" cy="10190876"/>
          </a:xfrm>
          <a:custGeom>
            <a:avLst/>
            <a:gdLst>
              <a:gd name="connsiteX0" fmla="*/ 0 w 4965362"/>
              <a:gd name="connsiteY0" fmla="*/ 0 h 5095438"/>
              <a:gd name="connsiteX1" fmla="*/ 4965362 w 4965362"/>
              <a:gd name="connsiteY1" fmla="*/ 0 h 5095438"/>
              <a:gd name="connsiteX2" fmla="*/ 4965362 w 4965362"/>
              <a:gd name="connsiteY2" fmla="*/ 5095438 h 5095438"/>
              <a:gd name="connsiteX3" fmla="*/ 0 w 4965362"/>
              <a:gd name="connsiteY3" fmla="*/ 5095438 h 5095438"/>
            </a:gdLst>
            <a:ahLst/>
            <a:cxnLst>
              <a:cxn ang="0">
                <a:pos x="connsiteX0" y="connsiteY0"/>
              </a:cxn>
              <a:cxn ang="0">
                <a:pos x="connsiteX1" y="connsiteY1"/>
              </a:cxn>
              <a:cxn ang="0">
                <a:pos x="connsiteX2" y="connsiteY2"/>
              </a:cxn>
              <a:cxn ang="0">
                <a:pos x="connsiteX3" y="connsiteY3"/>
              </a:cxn>
            </a:cxnLst>
            <a:rect l="l" t="t" r="r" b="b"/>
            <a:pathLst>
              <a:path w="4965362" h="5095438">
                <a:moveTo>
                  <a:pt x="0" y="0"/>
                </a:moveTo>
                <a:lnTo>
                  <a:pt x="4965362" y="0"/>
                </a:lnTo>
                <a:lnTo>
                  <a:pt x="4965362" y="5095438"/>
                </a:lnTo>
                <a:lnTo>
                  <a:pt x="0" y="5095438"/>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Freeform: Shape 16"/>
          <p:cNvSpPr>
            <a:spLocks noGrp="1"/>
          </p:cNvSpPr>
          <p:nvPr>
            <p:ph type="pic" sz="quarter" idx="10"/>
          </p:nvPr>
        </p:nvSpPr>
        <p:spPr>
          <a:xfrm>
            <a:off x="1391803" y="1637732"/>
            <a:ext cx="4475592" cy="3104864"/>
          </a:xfrm>
          <a:custGeom>
            <a:avLst/>
            <a:gdLst>
              <a:gd name="connsiteX0" fmla="*/ 0 w 2238233"/>
              <a:gd name="connsiteY0" fmla="*/ 0 h 1552432"/>
              <a:gd name="connsiteX1" fmla="*/ 2238233 w 2238233"/>
              <a:gd name="connsiteY1" fmla="*/ 0 h 1552432"/>
              <a:gd name="connsiteX2" fmla="*/ 2238233 w 2238233"/>
              <a:gd name="connsiteY2" fmla="*/ 1552432 h 1552432"/>
              <a:gd name="connsiteX3" fmla="*/ 0 w 2238233"/>
              <a:gd name="connsiteY3" fmla="*/ 1552432 h 1552432"/>
            </a:gdLst>
            <a:ahLst/>
            <a:cxnLst>
              <a:cxn ang="0">
                <a:pos x="connsiteX0" y="connsiteY0"/>
              </a:cxn>
              <a:cxn ang="0">
                <a:pos x="connsiteX1" y="connsiteY1"/>
              </a:cxn>
              <a:cxn ang="0">
                <a:pos x="connsiteX2" y="connsiteY2"/>
              </a:cxn>
              <a:cxn ang="0">
                <a:pos x="connsiteX3" y="connsiteY3"/>
              </a:cxn>
            </a:cxnLst>
            <a:rect l="l" t="t" r="r" b="b"/>
            <a:pathLst>
              <a:path w="2238233" h="1552432">
                <a:moveTo>
                  <a:pt x="0" y="0"/>
                </a:moveTo>
                <a:lnTo>
                  <a:pt x="2238233" y="0"/>
                </a:lnTo>
                <a:lnTo>
                  <a:pt x="2238233" y="1552432"/>
                </a:lnTo>
                <a:lnTo>
                  <a:pt x="0" y="1552432"/>
                </a:lnTo>
                <a:close/>
              </a:path>
            </a:pathLst>
          </a:custGeom>
        </p:spPr>
        <p:txBody>
          <a:bodyPr wrap="square">
            <a:noAutofit/>
          </a:bodyPr>
          <a:lstStyle>
            <a:lvl1pPr>
              <a:defRPr sz="2400"/>
            </a:lvl1pPr>
          </a:lstStyle>
          <a:p>
            <a:endParaRPr lang="en-US"/>
          </a:p>
        </p:txBody>
      </p:sp>
      <p:sp>
        <p:nvSpPr>
          <p:cNvPr id="18" name="Freeform: Shape 17"/>
          <p:cNvSpPr>
            <a:spLocks noGrp="1"/>
          </p:cNvSpPr>
          <p:nvPr>
            <p:ph type="pic" sz="quarter" idx="11"/>
          </p:nvPr>
        </p:nvSpPr>
        <p:spPr>
          <a:xfrm>
            <a:off x="2951888" y="2761399"/>
            <a:ext cx="5780973" cy="6212006"/>
          </a:xfrm>
          <a:custGeom>
            <a:avLst/>
            <a:gdLst>
              <a:gd name="connsiteX0" fmla="*/ 0 w 2891051"/>
              <a:gd name="connsiteY0" fmla="*/ 0 h 3106003"/>
              <a:gd name="connsiteX1" fmla="*/ 2891051 w 2891051"/>
              <a:gd name="connsiteY1" fmla="*/ 0 h 3106003"/>
              <a:gd name="connsiteX2" fmla="*/ 2891051 w 2891051"/>
              <a:gd name="connsiteY2" fmla="*/ 3106003 h 3106003"/>
              <a:gd name="connsiteX3" fmla="*/ 0 w 2891051"/>
              <a:gd name="connsiteY3" fmla="*/ 3106003 h 3106003"/>
            </a:gdLst>
            <a:ahLst/>
            <a:cxnLst>
              <a:cxn ang="0">
                <a:pos x="connsiteX0" y="connsiteY0"/>
              </a:cxn>
              <a:cxn ang="0">
                <a:pos x="connsiteX1" y="connsiteY1"/>
              </a:cxn>
              <a:cxn ang="0">
                <a:pos x="connsiteX2" y="connsiteY2"/>
              </a:cxn>
              <a:cxn ang="0">
                <a:pos x="connsiteX3" y="connsiteY3"/>
              </a:cxn>
            </a:cxnLst>
            <a:rect l="l" t="t" r="r" b="b"/>
            <a:pathLst>
              <a:path w="2891051" h="3106003">
                <a:moveTo>
                  <a:pt x="0" y="0"/>
                </a:moveTo>
                <a:lnTo>
                  <a:pt x="2891051" y="0"/>
                </a:lnTo>
                <a:lnTo>
                  <a:pt x="2891051" y="3106003"/>
                </a:lnTo>
                <a:lnTo>
                  <a:pt x="0" y="3106003"/>
                </a:lnTo>
                <a:close/>
              </a:path>
            </a:pathLst>
          </a:custGeom>
        </p:spPr>
        <p:txBody>
          <a:bodyPr wrap="square">
            <a:noAutofit/>
          </a:bodyPr>
          <a:lstStyle>
            <a:lvl1pPr>
              <a:defRPr sz="2400"/>
            </a:lvl1pPr>
          </a:lstStyle>
          <a:p>
            <a:endParaRPr lang="en-US"/>
          </a:p>
        </p:txBody>
      </p:sp>
      <p:sp>
        <p:nvSpPr>
          <p:cNvPr id="19" name="Freeform: Shape 18"/>
          <p:cNvSpPr>
            <a:spLocks noGrp="1"/>
          </p:cNvSpPr>
          <p:nvPr>
            <p:ph type="pic" sz="quarter" idx="12"/>
          </p:nvPr>
        </p:nvSpPr>
        <p:spPr>
          <a:xfrm>
            <a:off x="6156214" y="6992200"/>
            <a:ext cx="9017133" cy="5154304"/>
          </a:xfrm>
          <a:custGeom>
            <a:avLst/>
            <a:gdLst>
              <a:gd name="connsiteX0" fmla="*/ 0 w 4509447"/>
              <a:gd name="connsiteY0" fmla="*/ 0 h 2577152"/>
              <a:gd name="connsiteX1" fmla="*/ 4509447 w 4509447"/>
              <a:gd name="connsiteY1" fmla="*/ 0 h 2577152"/>
              <a:gd name="connsiteX2" fmla="*/ 4509447 w 4509447"/>
              <a:gd name="connsiteY2" fmla="*/ 2577152 h 2577152"/>
              <a:gd name="connsiteX3" fmla="*/ 0 w 4509447"/>
              <a:gd name="connsiteY3" fmla="*/ 2577152 h 2577152"/>
            </a:gdLst>
            <a:ahLst/>
            <a:cxnLst>
              <a:cxn ang="0">
                <a:pos x="connsiteX0" y="connsiteY0"/>
              </a:cxn>
              <a:cxn ang="0">
                <a:pos x="connsiteX1" y="connsiteY1"/>
              </a:cxn>
              <a:cxn ang="0">
                <a:pos x="connsiteX2" y="connsiteY2"/>
              </a:cxn>
              <a:cxn ang="0">
                <a:pos x="connsiteX3" y="connsiteY3"/>
              </a:cxn>
            </a:cxnLst>
            <a:rect l="l" t="t" r="r" b="b"/>
            <a:pathLst>
              <a:path w="4509447" h="2577152">
                <a:moveTo>
                  <a:pt x="0" y="0"/>
                </a:moveTo>
                <a:lnTo>
                  <a:pt x="4509447" y="0"/>
                </a:lnTo>
                <a:lnTo>
                  <a:pt x="4509447" y="2577152"/>
                </a:lnTo>
                <a:lnTo>
                  <a:pt x="0" y="2577152"/>
                </a:lnTo>
                <a:close/>
              </a:path>
            </a:pathLst>
          </a:custGeom>
        </p:spPr>
        <p:txBody>
          <a:bodyPr wrap="square">
            <a:noAutofit/>
          </a:bodyPr>
          <a:lstStyle>
            <a:lvl1pPr>
              <a:defRPr sz="2400"/>
            </a:lvl1pPr>
          </a:lstStyle>
          <a:p>
            <a:endParaRPr lang="en-US"/>
          </a:p>
        </p:txBody>
      </p:sp>
      <p:sp>
        <p:nvSpPr>
          <p:cNvPr id="16" name="Freeform: Shape 15"/>
          <p:cNvSpPr>
            <a:spLocks noGrp="1"/>
          </p:cNvSpPr>
          <p:nvPr>
            <p:ph type="pic" sz="quarter" idx="13"/>
          </p:nvPr>
        </p:nvSpPr>
        <p:spPr>
          <a:xfrm>
            <a:off x="9046704" y="1569496"/>
            <a:ext cx="4475592" cy="5154304"/>
          </a:xfrm>
          <a:custGeom>
            <a:avLst/>
            <a:gdLst>
              <a:gd name="connsiteX0" fmla="*/ 0 w 2238233"/>
              <a:gd name="connsiteY0" fmla="*/ 0 h 2577152"/>
              <a:gd name="connsiteX1" fmla="*/ 2238233 w 2238233"/>
              <a:gd name="connsiteY1" fmla="*/ 0 h 2577152"/>
              <a:gd name="connsiteX2" fmla="*/ 2238233 w 2238233"/>
              <a:gd name="connsiteY2" fmla="*/ 2577152 h 2577152"/>
              <a:gd name="connsiteX3" fmla="*/ 0 w 2238233"/>
              <a:gd name="connsiteY3" fmla="*/ 2577152 h 2577152"/>
            </a:gdLst>
            <a:ahLst/>
            <a:cxnLst>
              <a:cxn ang="0">
                <a:pos x="connsiteX0" y="connsiteY0"/>
              </a:cxn>
              <a:cxn ang="0">
                <a:pos x="connsiteX1" y="connsiteY1"/>
              </a:cxn>
              <a:cxn ang="0">
                <a:pos x="connsiteX2" y="connsiteY2"/>
              </a:cxn>
              <a:cxn ang="0">
                <a:pos x="connsiteX3" y="connsiteY3"/>
              </a:cxn>
            </a:cxnLst>
            <a:rect l="l" t="t" r="r" b="b"/>
            <a:pathLst>
              <a:path w="2238233" h="2577152">
                <a:moveTo>
                  <a:pt x="0" y="0"/>
                </a:moveTo>
                <a:lnTo>
                  <a:pt x="2238233" y="0"/>
                </a:lnTo>
                <a:lnTo>
                  <a:pt x="2238233" y="2577152"/>
                </a:lnTo>
                <a:lnTo>
                  <a:pt x="0" y="2577152"/>
                </a:lnTo>
                <a:close/>
              </a:path>
            </a:pathLst>
          </a:custGeom>
        </p:spPr>
        <p:txBody>
          <a:bodyPr wrap="square">
            <a:noAutofit/>
          </a:bodyPr>
          <a:lstStyle>
            <a:lvl1pPr>
              <a:defRPr sz="2400"/>
            </a:lvl1pPr>
          </a:lstStyle>
          <a:p>
            <a:endParaRPr lang="en-US"/>
          </a:p>
        </p:txBody>
      </p:sp>
      <p:sp>
        <p:nvSpPr>
          <p:cNvPr id="15" name="Freeform: Shape 14"/>
          <p:cNvSpPr>
            <a:spLocks noGrp="1"/>
          </p:cNvSpPr>
          <p:nvPr>
            <p:ph type="pic" sz="quarter" idx="14"/>
          </p:nvPr>
        </p:nvSpPr>
        <p:spPr>
          <a:xfrm>
            <a:off x="13897184" y="3166281"/>
            <a:ext cx="8323758" cy="3496102"/>
          </a:xfrm>
          <a:custGeom>
            <a:avLst/>
            <a:gdLst>
              <a:gd name="connsiteX0" fmla="*/ 0 w 4162692"/>
              <a:gd name="connsiteY0" fmla="*/ 0 h 1748051"/>
              <a:gd name="connsiteX1" fmla="*/ 4162692 w 4162692"/>
              <a:gd name="connsiteY1" fmla="*/ 0 h 1748051"/>
              <a:gd name="connsiteX2" fmla="*/ 4162692 w 4162692"/>
              <a:gd name="connsiteY2" fmla="*/ 1748051 h 1748051"/>
              <a:gd name="connsiteX3" fmla="*/ 0 w 4162692"/>
              <a:gd name="connsiteY3" fmla="*/ 1748051 h 1748051"/>
            </a:gdLst>
            <a:ahLst/>
            <a:cxnLst>
              <a:cxn ang="0">
                <a:pos x="connsiteX0" y="connsiteY0"/>
              </a:cxn>
              <a:cxn ang="0">
                <a:pos x="connsiteX1" y="connsiteY1"/>
              </a:cxn>
              <a:cxn ang="0">
                <a:pos x="connsiteX2" y="connsiteY2"/>
              </a:cxn>
              <a:cxn ang="0">
                <a:pos x="connsiteX3" y="connsiteY3"/>
              </a:cxn>
            </a:cxnLst>
            <a:rect l="l" t="t" r="r" b="b"/>
            <a:pathLst>
              <a:path w="4162692" h="1748051">
                <a:moveTo>
                  <a:pt x="0" y="0"/>
                </a:moveTo>
                <a:lnTo>
                  <a:pt x="4162692" y="0"/>
                </a:lnTo>
                <a:lnTo>
                  <a:pt x="4162692" y="1748051"/>
                </a:lnTo>
                <a:lnTo>
                  <a:pt x="0" y="1748051"/>
                </a:lnTo>
                <a:close/>
              </a:path>
            </a:pathLst>
          </a:custGeom>
        </p:spPr>
        <p:txBody>
          <a:bodyPr wrap="square">
            <a:noAutofit/>
          </a:bodyPr>
          <a:lstStyle>
            <a:lvl1pPr>
              <a:defRPr sz="2400"/>
            </a:lvl1pPr>
          </a:lstStyle>
          <a:p>
            <a:endParaRPr lang="en-US"/>
          </a:p>
        </p:txBody>
      </p:sp>
      <p:sp>
        <p:nvSpPr>
          <p:cNvPr id="22" name="Freeform: Shape 21"/>
          <p:cNvSpPr>
            <a:spLocks noGrp="1"/>
          </p:cNvSpPr>
          <p:nvPr>
            <p:ph type="pic" sz="quarter" idx="15"/>
          </p:nvPr>
        </p:nvSpPr>
        <p:spPr>
          <a:xfrm>
            <a:off x="6931710" y="4742596"/>
            <a:ext cx="4229982" cy="4230808"/>
          </a:xfrm>
          <a:custGeom>
            <a:avLst/>
            <a:gdLst>
              <a:gd name="connsiteX0" fmla="*/ 1057702 w 2115404"/>
              <a:gd name="connsiteY0" fmla="*/ 0 h 2115404"/>
              <a:gd name="connsiteX1" fmla="*/ 2115404 w 2115404"/>
              <a:gd name="connsiteY1" fmla="*/ 1057702 h 2115404"/>
              <a:gd name="connsiteX2" fmla="*/ 1057702 w 2115404"/>
              <a:gd name="connsiteY2" fmla="*/ 2115404 h 2115404"/>
              <a:gd name="connsiteX3" fmla="*/ 0 w 2115404"/>
              <a:gd name="connsiteY3" fmla="*/ 1057702 h 2115404"/>
              <a:gd name="connsiteX4" fmla="*/ 1057702 w 2115404"/>
              <a:gd name="connsiteY4" fmla="*/ 0 h 211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04" h="2115404">
                <a:moveTo>
                  <a:pt x="1057702" y="0"/>
                </a:moveTo>
                <a:cubicBezTo>
                  <a:pt x="1641855" y="0"/>
                  <a:pt x="2115404" y="473549"/>
                  <a:pt x="2115404" y="1057702"/>
                </a:cubicBezTo>
                <a:cubicBezTo>
                  <a:pt x="2115404" y="1641855"/>
                  <a:pt x="1641855" y="2115404"/>
                  <a:pt x="1057702" y="2115404"/>
                </a:cubicBezTo>
                <a:cubicBezTo>
                  <a:pt x="473549" y="2115404"/>
                  <a:pt x="0" y="1641855"/>
                  <a:pt x="0" y="1057702"/>
                </a:cubicBezTo>
                <a:cubicBezTo>
                  <a:pt x="0" y="473549"/>
                  <a:pt x="473549" y="0"/>
                  <a:pt x="1057702" y="0"/>
                </a:cubicBez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0"/>
            <a:ext cx="12580779" cy="13716000"/>
          </a:xfrm>
          <a:custGeom>
            <a:avLst/>
            <a:gdLst>
              <a:gd name="connsiteX0" fmla="*/ 0 w 6291618"/>
              <a:gd name="connsiteY0" fmla="*/ 0 h 6858000"/>
              <a:gd name="connsiteX1" fmla="*/ 6291618 w 6291618"/>
              <a:gd name="connsiteY1" fmla="*/ 0 h 6858000"/>
              <a:gd name="connsiteX2" fmla="*/ 6291618 w 6291618"/>
              <a:gd name="connsiteY2" fmla="*/ 6858000 h 6858000"/>
              <a:gd name="connsiteX3" fmla="*/ 0 w 62916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1618" h="6858000">
                <a:moveTo>
                  <a:pt x="0" y="0"/>
                </a:moveTo>
                <a:lnTo>
                  <a:pt x="6291618" y="0"/>
                </a:lnTo>
                <a:lnTo>
                  <a:pt x="6291618" y="6858000"/>
                </a:lnTo>
                <a:lnTo>
                  <a:pt x="0" y="68580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5353117" y="0"/>
            <a:ext cx="7952275" cy="13716000"/>
          </a:xfrm>
          <a:custGeom>
            <a:avLst/>
            <a:gdLst>
              <a:gd name="connsiteX0" fmla="*/ 0 w 3976914"/>
              <a:gd name="connsiteY0" fmla="*/ 0 h 6858000"/>
              <a:gd name="connsiteX1" fmla="*/ 3976914 w 3976914"/>
              <a:gd name="connsiteY1" fmla="*/ 0 h 6858000"/>
              <a:gd name="connsiteX2" fmla="*/ 3976914 w 3976914"/>
              <a:gd name="connsiteY2" fmla="*/ 6858000 h 6858000"/>
              <a:gd name="connsiteX3" fmla="*/ 0 w 39769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76914" h="6858000">
                <a:moveTo>
                  <a:pt x="0" y="0"/>
                </a:moveTo>
                <a:lnTo>
                  <a:pt x="3976914" y="0"/>
                </a:lnTo>
                <a:lnTo>
                  <a:pt x="3976914" y="6858000"/>
                </a:lnTo>
                <a:lnTo>
                  <a:pt x="0" y="68580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3047405" y="3442678"/>
            <a:ext cx="9142214" cy="8122416"/>
          </a:xfrm>
          <a:custGeom>
            <a:avLst/>
            <a:gdLst>
              <a:gd name="connsiteX0" fmla="*/ 0 w 4572000"/>
              <a:gd name="connsiteY0" fmla="*/ 0 h 4061208"/>
              <a:gd name="connsiteX1" fmla="*/ 4572000 w 4572000"/>
              <a:gd name="connsiteY1" fmla="*/ 0 h 4061208"/>
              <a:gd name="connsiteX2" fmla="*/ 4572000 w 4572000"/>
              <a:gd name="connsiteY2" fmla="*/ 4061208 h 4061208"/>
              <a:gd name="connsiteX3" fmla="*/ 0 w 4572000"/>
              <a:gd name="connsiteY3" fmla="*/ 4061208 h 4061208"/>
            </a:gdLst>
            <a:ahLst/>
            <a:cxnLst>
              <a:cxn ang="0">
                <a:pos x="connsiteX0" y="connsiteY0"/>
              </a:cxn>
              <a:cxn ang="0">
                <a:pos x="connsiteX1" y="connsiteY1"/>
              </a:cxn>
              <a:cxn ang="0">
                <a:pos x="connsiteX2" y="connsiteY2"/>
              </a:cxn>
              <a:cxn ang="0">
                <a:pos x="connsiteX3" y="connsiteY3"/>
              </a:cxn>
            </a:cxnLst>
            <a:rect l="l" t="t" r="r" b="b"/>
            <a:pathLst>
              <a:path w="4572000" h="4061208">
                <a:moveTo>
                  <a:pt x="0" y="0"/>
                </a:moveTo>
                <a:lnTo>
                  <a:pt x="4572000" y="0"/>
                </a:lnTo>
                <a:lnTo>
                  <a:pt x="4572000" y="4061208"/>
                </a:lnTo>
                <a:lnTo>
                  <a:pt x="0" y="4061208"/>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2" name="Freeform: Shape 11"/>
          <p:cNvSpPr>
            <a:spLocks noGrp="1"/>
          </p:cNvSpPr>
          <p:nvPr>
            <p:ph type="pic" sz="quarter" idx="10"/>
          </p:nvPr>
        </p:nvSpPr>
        <p:spPr>
          <a:xfrm>
            <a:off x="2147697" y="4644574"/>
            <a:ext cx="5572398" cy="6154056"/>
          </a:xfrm>
          <a:custGeom>
            <a:avLst/>
            <a:gdLst>
              <a:gd name="connsiteX0" fmla="*/ 0 w 2786743"/>
              <a:gd name="connsiteY0" fmla="*/ 0 h 3077028"/>
              <a:gd name="connsiteX1" fmla="*/ 2786743 w 2786743"/>
              <a:gd name="connsiteY1" fmla="*/ 0 h 3077028"/>
              <a:gd name="connsiteX2" fmla="*/ 2786743 w 2786743"/>
              <a:gd name="connsiteY2" fmla="*/ 3077028 h 3077028"/>
              <a:gd name="connsiteX3" fmla="*/ 0 w 2786743"/>
              <a:gd name="connsiteY3" fmla="*/ 3077028 h 3077028"/>
            </a:gdLst>
            <a:ahLst/>
            <a:cxnLst>
              <a:cxn ang="0">
                <a:pos x="connsiteX0" y="connsiteY0"/>
              </a:cxn>
              <a:cxn ang="0">
                <a:pos x="connsiteX1" y="connsiteY1"/>
              </a:cxn>
              <a:cxn ang="0">
                <a:pos x="connsiteX2" y="connsiteY2"/>
              </a:cxn>
              <a:cxn ang="0">
                <a:pos x="connsiteX3" y="connsiteY3"/>
              </a:cxn>
            </a:cxnLst>
            <a:rect l="l" t="t" r="r" b="b"/>
            <a:pathLst>
              <a:path w="2786743" h="3077028">
                <a:moveTo>
                  <a:pt x="0" y="0"/>
                </a:moveTo>
                <a:lnTo>
                  <a:pt x="2786743" y="0"/>
                </a:lnTo>
                <a:lnTo>
                  <a:pt x="2786743" y="3077028"/>
                </a:lnTo>
                <a:lnTo>
                  <a:pt x="0" y="3077028"/>
                </a:lnTo>
                <a:close/>
              </a:path>
            </a:pathLst>
          </a:custGeom>
        </p:spPr>
        <p:txBody>
          <a:bodyPr wrap="square">
            <a:noAutofit/>
          </a:bodyPr>
          <a:lstStyle>
            <a:lvl1pPr>
              <a:defRPr sz="2400"/>
            </a:lvl1pPr>
          </a:lstStyle>
          <a:p>
            <a:endParaRPr lang="en-US"/>
          </a:p>
        </p:txBody>
      </p:sp>
      <p:sp>
        <p:nvSpPr>
          <p:cNvPr id="11" name="Freeform: Shape 10"/>
          <p:cNvSpPr>
            <a:spLocks noGrp="1"/>
          </p:cNvSpPr>
          <p:nvPr>
            <p:ph type="pic" sz="quarter" idx="11"/>
          </p:nvPr>
        </p:nvSpPr>
        <p:spPr>
          <a:xfrm>
            <a:off x="10128995" y="0"/>
            <a:ext cx="4846823" cy="6858000"/>
          </a:xfrm>
          <a:custGeom>
            <a:avLst/>
            <a:gdLst>
              <a:gd name="connsiteX0" fmla="*/ 0 w 2423885"/>
              <a:gd name="connsiteY0" fmla="*/ 0 h 3429000"/>
              <a:gd name="connsiteX1" fmla="*/ 2423885 w 2423885"/>
              <a:gd name="connsiteY1" fmla="*/ 0 h 3429000"/>
              <a:gd name="connsiteX2" fmla="*/ 2423885 w 2423885"/>
              <a:gd name="connsiteY2" fmla="*/ 3429000 h 3429000"/>
              <a:gd name="connsiteX3" fmla="*/ 0 w 242388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423885" h="3429000">
                <a:moveTo>
                  <a:pt x="0" y="0"/>
                </a:moveTo>
                <a:lnTo>
                  <a:pt x="2423885" y="0"/>
                </a:lnTo>
                <a:lnTo>
                  <a:pt x="2423885" y="3429000"/>
                </a:lnTo>
                <a:lnTo>
                  <a:pt x="0" y="3429000"/>
                </a:lnTo>
                <a:close/>
              </a:path>
            </a:pathLst>
          </a:custGeom>
        </p:spPr>
        <p:txBody>
          <a:bodyPr wrap="square">
            <a:noAutofit/>
          </a:bodyPr>
          <a:lstStyle>
            <a:lvl1pPr>
              <a:defRPr sz="2400"/>
            </a:lvl1pPr>
          </a:lstStyle>
          <a:p>
            <a:endParaRPr lang="en-US"/>
          </a:p>
        </p:txBody>
      </p:sp>
      <p:sp>
        <p:nvSpPr>
          <p:cNvPr id="10" name="Freeform: Shape 9"/>
          <p:cNvSpPr>
            <a:spLocks noGrp="1"/>
          </p:cNvSpPr>
          <p:nvPr>
            <p:ph type="pic" sz="quarter" idx="12"/>
          </p:nvPr>
        </p:nvSpPr>
        <p:spPr>
          <a:xfrm>
            <a:off x="16659149" y="3679373"/>
            <a:ext cx="4846823" cy="6357258"/>
          </a:xfrm>
          <a:custGeom>
            <a:avLst/>
            <a:gdLst>
              <a:gd name="connsiteX0" fmla="*/ 0 w 2423885"/>
              <a:gd name="connsiteY0" fmla="*/ 0 h 3178629"/>
              <a:gd name="connsiteX1" fmla="*/ 2423885 w 2423885"/>
              <a:gd name="connsiteY1" fmla="*/ 0 h 3178629"/>
              <a:gd name="connsiteX2" fmla="*/ 2423885 w 2423885"/>
              <a:gd name="connsiteY2" fmla="*/ 3178629 h 3178629"/>
              <a:gd name="connsiteX3" fmla="*/ 0 w 2423885"/>
              <a:gd name="connsiteY3" fmla="*/ 3178629 h 3178629"/>
            </a:gdLst>
            <a:ahLst/>
            <a:cxnLst>
              <a:cxn ang="0">
                <a:pos x="connsiteX0" y="connsiteY0"/>
              </a:cxn>
              <a:cxn ang="0">
                <a:pos x="connsiteX1" y="connsiteY1"/>
              </a:cxn>
              <a:cxn ang="0">
                <a:pos x="connsiteX2" y="connsiteY2"/>
              </a:cxn>
              <a:cxn ang="0">
                <a:pos x="connsiteX3" y="connsiteY3"/>
              </a:cxn>
            </a:cxnLst>
            <a:rect l="l" t="t" r="r" b="b"/>
            <a:pathLst>
              <a:path w="2423885" h="3178629">
                <a:moveTo>
                  <a:pt x="0" y="0"/>
                </a:moveTo>
                <a:lnTo>
                  <a:pt x="2423885" y="0"/>
                </a:lnTo>
                <a:lnTo>
                  <a:pt x="2423885" y="3178629"/>
                </a:lnTo>
                <a:lnTo>
                  <a:pt x="0" y="3178629"/>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0825543" y="1944915"/>
            <a:ext cx="11812321" cy="11771086"/>
          </a:xfrm>
          <a:custGeom>
            <a:avLst/>
            <a:gdLst>
              <a:gd name="connsiteX0" fmla="*/ 0 w 5907314"/>
              <a:gd name="connsiteY0" fmla="*/ 0 h 5885543"/>
              <a:gd name="connsiteX1" fmla="*/ 5907314 w 5907314"/>
              <a:gd name="connsiteY1" fmla="*/ 0 h 5885543"/>
              <a:gd name="connsiteX2" fmla="*/ 5907314 w 5907314"/>
              <a:gd name="connsiteY2" fmla="*/ 5885543 h 5885543"/>
              <a:gd name="connsiteX3" fmla="*/ 0 w 5907314"/>
              <a:gd name="connsiteY3" fmla="*/ 5885543 h 5885543"/>
            </a:gdLst>
            <a:ahLst/>
            <a:cxnLst>
              <a:cxn ang="0">
                <a:pos x="connsiteX0" y="connsiteY0"/>
              </a:cxn>
              <a:cxn ang="0">
                <a:pos x="connsiteX1" y="connsiteY1"/>
              </a:cxn>
              <a:cxn ang="0">
                <a:pos x="connsiteX2" y="connsiteY2"/>
              </a:cxn>
              <a:cxn ang="0">
                <a:pos x="connsiteX3" y="connsiteY3"/>
              </a:cxn>
            </a:cxnLst>
            <a:rect l="l" t="t" r="r" b="b"/>
            <a:pathLst>
              <a:path w="5907314" h="5885543">
                <a:moveTo>
                  <a:pt x="0" y="0"/>
                </a:moveTo>
                <a:lnTo>
                  <a:pt x="5907314" y="0"/>
                </a:lnTo>
                <a:lnTo>
                  <a:pt x="5907314" y="5885543"/>
                </a:lnTo>
                <a:lnTo>
                  <a:pt x="0" y="5885543"/>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371332" y="0"/>
            <a:ext cx="12494359" cy="12306300"/>
          </a:xfrm>
          <a:custGeom>
            <a:avLst/>
            <a:gdLst>
              <a:gd name="connsiteX0" fmla="*/ 0 w 6248400"/>
              <a:gd name="connsiteY0" fmla="*/ 0 h 6153150"/>
              <a:gd name="connsiteX1" fmla="*/ 6248400 w 6248400"/>
              <a:gd name="connsiteY1" fmla="*/ 0 h 6153150"/>
              <a:gd name="connsiteX2" fmla="*/ 6248400 w 6248400"/>
              <a:gd name="connsiteY2" fmla="*/ 6153150 h 6153150"/>
              <a:gd name="connsiteX3" fmla="*/ 0 w 6248400"/>
              <a:gd name="connsiteY3" fmla="*/ 6153150 h 6153150"/>
            </a:gdLst>
            <a:ahLst/>
            <a:cxnLst>
              <a:cxn ang="0">
                <a:pos x="connsiteX0" y="connsiteY0"/>
              </a:cxn>
              <a:cxn ang="0">
                <a:pos x="connsiteX1" y="connsiteY1"/>
              </a:cxn>
              <a:cxn ang="0">
                <a:pos x="connsiteX2" y="connsiteY2"/>
              </a:cxn>
              <a:cxn ang="0">
                <a:pos x="connsiteX3" y="connsiteY3"/>
              </a:cxn>
            </a:cxnLst>
            <a:rect l="l" t="t" r="r" b="b"/>
            <a:pathLst>
              <a:path w="6248400" h="6153150">
                <a:moveTo>
                  <a:pt x="0" y="0"/>
                </a:moveTo>
                <a:lnTo>
                  <a:pt x="6248400" y="0"/>
                </a:lnTo>
                <a:lnTo>
                  <a:pt x="6248400" y="6153150"/>
                </a:lnTo>
                <a:lnTo>
                  <a:pt x="0" y="615315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3" name="Freeform: Shape 12"/>
          <p:cNvSpPr>
            <a:spLocks noGrp="1"/>
          </p:cNvSpPr>
          <p:nvPr>
            <p:ph type="pic" sz="quarter" idx="10"/>
          </p:nvPr>
        </p:nvSpPr>
        <p:spPr>
          <a:xfrm>
            <a:off x="3466423" y="1866900"/>
            <a:ext cx="6123776" cy="7162800"/>
          </a:xfrm>
          <a:custGeom>
            <a:avLst/>
            <a:gdLst>
              <a:gd name="connsiteX0" fmla="*/ 0 w 3062486"/>
              <a:gd name="connsiteY0" fmla="*/ 0 h 3581400"/>
              <a:gd name="connsiteX1" fmla="*/ 3062486 w 3062486"/>
              <a:gd name="connsiteY1" fmla="*/ 0 h 3581400"/>
              <a:gd name="connsiteX2" fmla="*/ 3062486 w 3062486"/>
              <a:gd name="connsiteY2" fmla="*/ 3581400 h 3581400"/>
              <a:gd name="connsiteX3" fmla="*/ 0 w 3062486"/>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062486" h="3581400">
                <a:moveTo>
                  <a:pt x="0" y="0"/>
                </a:moveTo>
                <a:lnTo>
                  <a:pt x="3062486" y="0"/>
                </a:lnTo>
                <a:lnTo>
                  <a:pt x="3062486" y="3581400"/>
                </a:lnTo>
                <a:lnTo>
                  <a:pt x="0" y="3581400"/>
                </a:lnTo>
                <a:close/>
              </a:path>
            </a:pathLst>
          </a:custGeom>
        </p:spPr>
        <p:txBody>
          <a:bodyPr wrap="square">
            <a:noAutofit/>
          </a:bodyPr>
          <a:lstStyle>
            <a:lvl1pPr>
              <a:defRPr sz="2400"/>
            </a:lvl1pPr>
          </a:lstStyle>
          <a:p>
            <a:endParaRPr lang="en-US"/>
          </a:p>
        </p:txBody>
      </p:sp>
      <p:sp>
        <p:nvSpPr>
          <p:cNvPr id="14" name="Freeform: Shape 13"/>
          <p:cNvSpPr>
            <a:spLocks noGrp="1"/>
          </p:cNvSpPr>
          <p:nvPr>
            <p:ph type="pic" sz="quarter" idx="11"/>
          </p:nvPr>
        </p:nvSpPr>
        <p:spPr>
          <a:xfrm>
            <a:off x="10041952" y="1866900"/>
            <a:ext cx="6123776" cy="7162800"/>
          </a:xfrm>
          <a:custGeom>
            <a:avLst/>
            <a:gdLst>
              <a:gd name="connsiteX0" fmla="*/ 0 w 3062486"/>
              <a:gd name="connsiteY0" fmla="*/ 0 h 3581400"/>
              <a:gd name="connsiteX1" fmla="*/ 3062486 w 3062486"/>
              <a:gd name="connsiteY1" fmla="*/ 0 h 3581400"/>
              <a:gd name="connsiteX2" fmla="*/ 3062486 w 3062486"/>
              <a:gd name="connsiteY2" fmla="*/ 3581400 h 3581400"/>
              <a:gd name="connsiteX3" fmla="*/ 0 w 3062486"/>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062486" h="3581400">
                <a:moveTo>
                  <a:pt x="0" y="0"/>
                </a:moveTo>
                <a:lnTo>
                  <a:pt x="3062486" y="0"/>
                </a:lnTo>
                <a:lnTo>
                  <a:pt x="3062486" y="3581400"/>
                </a:lnTo>
                <a:lnTo>
                  <a:pt x="0" y="3581400"/>
                </a:lnTo>
                <a:close/>
              </a:path>
            </a:pathLst>
          </a:custGeom>
        </p:spPr>
        <p:txBody>
          <a:bodyPr wrap="square">
            <a:noAutofit/>
          </a:bodyPr>
          <a:lstStyle>
            <a:lvl1pPr>
              <a:defRPr sz="2400"/>
            </a:lvl1pPr>
          </a:lstStyle>
          <a:p>
            <a:endParaRPr lang="en-US"/>
          </a:p>
        </p:txBody>
      </p:sp>
      <p:sp>
        <p:nvSpPr>
          <p:cNvPr id="12" name="Freeform: Shape 11"/>
          <p:cNvSpPr>
            <a:spLocks noGrp="1"/>
          </p:cNvSpPr>
          <p:nvPr>
            <p:ph type="pic" sz="quarter" idx="12"/>
          </p:nvPr>
        </p:nvSpPr>
        <p:spPr>
          <a:xfrm>
            <a:off x="16617482" y="1866900"/>
            <a:ext cx="6123776" cy="7162800"/>
          </a:xfrm>
          <a:custGeom>
            <a:avLst/>
            <a:gdLst>
              <a:gd name="connsiteX0" fmla="*/ 0 w 3062486"/>
              <a:gd name="connsiteY0" fmla="*/ 0 h 3581400"/>
              <a:gd name="connsiteX1" fmla="*/ 3062486 w 3062486"/>
              <a:gd name="connsiteY1" fmla="*/ 0 h 3581400"/>
              <a:gd name="connsiteX2" fmla="*/ 3062486 w 3062486"/>
              <a:gd name="connsiteY2" fmla="*/ 3581400 h 3581400"/>
              <a:gd name="connsiteX3" fmla="*/ 0 w 3062486"/>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062486" h="3581400">
                <a:moveTo>
                  <a:pt x="0" y="0"/>
                </a:moveTo>
                <a:lnTo>
                  <a:pt x="3062486" y="0"/>
                </a:lnTo>
                <a:lnTo>
                  <a:pt x="3062486" y="3581400"/>
                </a:lnTo>
                <a:lnTo>
                  <a:pt x="0" y="35814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209087" y="3276600"/>
            <a:ext cx="5980532" cy="7162800"/>
          </a:xfrm>
          <a:custGeom>
            <a:avLst/>
            <a:gdLst>
              <a:gd name="connsiteX0" fmla="*/ 0 w 2990850"/>
              <a:gd name="connsiteY0" fmla="*/ 0 h 3581400"/>
              <a:gd name="connsiteX1" fmla="*/ 2990850 w 2990850"/>
              <a:gd name="connsiteY1" fmla="*/ 0 h 3581400"/>
              <a:gd name="connsiteX2" fmla="*/ 2990850 w 2990850"/>
              <a:gd name="connsiteY2" fmla="*/ 3581400 h 3581400"/>
              <a:gd name="connsiteX3" fmla="*/ 0 w 299085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2990850" h="3581400">
                <a:moveTo>
                  <a:pt x="0" y="0"/>
                </a:moveTo>
                <a:lnTo>
                  <a:pt x="2990850" y="0"/>
                </a:lnTo>
                <a:lnTo>
                  <a:pt x="2990850" y="3581400"/>
                </a:lnTo>
                <a:lnTo>
                  <a:pt x="0" y="35814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Freeform: Shape 7"/>
          <p:cNvSpPr>
            <a:spLocks noGrp="1"/>
          </p:cNvSpPr>
          <p:nvPr>
            <p:ph type="pic" sz="quarter" idx="10"/>
          </p:nvPr>
        </p:nvSpPr>
        <p:spPr>
          <a:xfrm>
            <a:off x="1409425" y="1200150"/>
            <a:ext cx="6742383" cy="7086600"/>
          </a:xfrm>
          <a:custGeom>
            <a:avLst/>
            <a:gdLst>
              <a:gd name="connsiteX0" fmla="*/ 0 w 3371850"/>
              <a:gd name="connsiteY0" fmla="*/ 0 h 3543300"/>
              <a:gd name="connsiteX1" fmla="*/ 3371850 w 3371850"/>
              <a:gd name="connsiteY1" fmla="*/ 0 h 3543300"/>
              <a:gd name="connsiteX2" fmla="*/ 3371850 w 3371850"/>
              <a:gd name="connsiteY2" fmla="*/ 3543300 h 3543300"/>
              <a:gd name="connsiteX3" fmla="*/ 0 w 3371850"/>
              <a:gd name="connsiteY3" fmla="*/ 3543300 h 3543300"/>
            </a:gdLst>
            <a:ahLst/>
            <a:cxnLst>
              <a:cxn ang="0">
                <a:pos x="connsiteX0" y="connsiteY0"/>
              </a:cxn>
              <a:cxn ang="0">
                <a:pos x="connsiteX1" y="connsiteY1"/>
              </a:cxn>
              <a:cxn ang="0">
                <a:pos x="connsiteX2" y="connsiteY2"/>
              </a:cxn>
              <a:cxn ang="0">
                <a:pos x="connsiteX3" y="connsiteY3"/>
              </a:cxn>
            </a:cxnLst>
            <a:rect l="l" t="t" r="r" b="b"/>
            <a:pathLst>
              <a:path w="3371850" h="3543300">
                <a:moveTo>
                  <a:pt x="0" y="0"/>
                </a:moveTo>
                <a:lnTo>
                  <a:pt x="3371850" y="0"/>
                </a:lnTo>
                <a:lnTo>
                  <a:pt x="3371850" y="3543300"/>
                </a:lnTo>
                <a:lnTo>
                  <a:pt x="0" y="3543300"/>
                </a:lnTo>
                <a:close/>
              </a:path>
            </a:pathLst>
          </a:custGeom>
        </p:spPr>
        <p:txBody>
          <a:bodyPr wrap="square">
            <a:noAutofit/>
          </a:bodyPr>
          <a:lstStyle>
            <a:lvl1pPr>
              <a:defRPr sz="2400"/>
            </a:lvl1pPr>
          </a:lstStyle>
          <a:p>
            <a:endParaRPr lang="en-US"/>
          </a:p>
        </p:txBody>
      </p:sp>
      <p:sp>
        <p:nvSpPr>
          <p:cNvPr id="9" name="Freeform: Shape 8"/>
          <p:cNvSpPr>
            <a:spLocks noGrp="1"/>
          </p:cNvSpPr>
          <p:nvPr>
            <p:ph type="pic" sz="quarter" idx="11"/>
          </p:nvPr>
        </p:nvSpPr>
        <p:spPr>
          <a:xfrm>
            <a:off x="4113996" y="4743450"/>
            <a:ext cx="8075623" cy="7772400"/>
          </a:xfrm>
          <a:custGeom>
            <a:avLst/>
            <a:gdLst>
              <a:gd name="connsiteX0" fmla="*/ 0 w 4038600"/>
              <a:gd name="connsiteY0" fmla="*/ 0 h 3886200"/>
              <a:gd name="connsiteX1" fmla="*/ 4038600 w 4038600"/>
              <a:gd name="connsiteY1" fmla="*/ 0 h 3886200"/>
              <a:gd name="connsiteX2" fmla="*/ 4038600 w 4038600"/>
              <a:gd name="connsiteY2" fmla="*/ 3886200 h 3886200"/>
              <a:gd name="connsiteX3" fmla="*/ 0 w 4038600"/>
              <a:gd name="connsiteY3" fmla="*/ 3886200 h 3886200"/>
            </a:gdLst>
            <a:ahLst/>
            <a:cxnLst>
              <a:cxn ang="0">
                <a:pos x="connsiteX0" y="connsiteY0"/>
              </a:cxn>
              <a:cxn ang="0">
                <a:pos x="connsiteX1" y="connsiteY1"/>
              </a:cxn>
              <a:cxn ang="0">
                <a:pos x="connsiteX2" y="connsiteY2"/>
              </a:cxn>
              <a:cxn ang="0">
                <a:pos x="connsiteX3" y="connsiteY3"/>
              </a:cxn>
            </a:cxnLst>
            <a:rect l="l" t="t" r="r" b="b"/>
            <a:pathLst>
              <a:path w="4038600" h="3886200">
                <a:moveTo>
                  <a:pt x="0" y="0"/>
                </a:moveTo>
                <a:lnTo>
                  <a:pt x="4038600" y="0"/>
                </a:lnTo>
                <a:lnTo>
                  <a:pt x="4038600" y="3886200"/>
                </a:lnTo>
                <a:lnTo>
                  <a:pt x="0" y="38862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87062" y="4224470"/>
            <a:ext cx="14718511" cy="6724232"/>
          </a:xfrm>
          <a:custGeom>
            <a:avLst/>
            <a:gdLst>
              <a:gd name="connsiteX0" fmla="*/ 0 w 7360693"/>
              <a:gd name="connsiteY0" fmla="*/ 0 h 3362116"/>
              <a:gd name="connsiteX1" fmla="*/ 7360693 w 7360693"/>
              <a:gd name="connsiteY1" fmla="*/ 0 h 3362116"/>
              <a:gd name="connsiteX2" fmla="*/ 7360693 w 7360693"/>
              <a:gd name="connsiteY2" fmla="*/ 3362116 h 3362116"/>
              <a:gd name="connsiteX3" fmla="*/ 0 w 7360693"/>
              <a:gd name="connsiteY3" fmla="*/ 3362116 h 3362116"/>
            </a:gdLst>
            <a:ahLst/>
            <a:cxnLst>
              <a:cxn ang="0">
                <a:pos x="connsiteX0" y="connsiteY0"/>
              </a:cxn>
              <a:cxn ang="0">
                <a:pos x="connsiteX1" y="connsiteY1"/>
              </a:cxn>
              <a:cxn ang="0">
                <a:pos x="connsiteX2" y="connsiteY2"/>
              </a:cxn>
              <a:cxn ang="0">
                <a:pos x="connsiteX3" y="connsiteY3"/>
              </a:cxn>
            </a:cxnLst>
            <a:rect l="l" t="t" r="r" b="b"/>
            <a:pathLst>
              <a:path w="7360693" h="3362116">
                <a:moveTo>
                  <a:pt x="0" y="0"/>
                </a:moveTo>
                <a:lnTo>
                  <a:pt x="7360693" y="0"/>
                </a:lnTo>
                <a:lnTo>
                  <a:pt x="7360693" y="3362116"/>
                </a:lnTo>
                <a:lnTo>
                  <a:pt x="0" y="3362116"/>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769460" y="1533835"/>
            <a:ext cx="21174548" cy="7846142"/>
          </a:xfrm>
          <a:custGeom>
            <a:avLst/>
            <a:gdLst>
              <a:gd name="connsiteX0" fmla="*/ 0 w 10589342"/>
              <a:gd name="connsiteY0" fmla="*/ 0 h 3923071"/>
              <a:gd name="connsiteX1" fmla="*/ 10589342 w 10589342"/>
              <a:gd name="connsiteY1" fmla="*/ 0 h 3923071"/>
              <a:gd name="connsiteX2" fmla="*/ 10589342 w 10589342"/>
              <a:gd name="connsiteY2" fmla="*/ 3923071 h 3923071"/>
              <a:gd name="connsiteX3" fmla="*/ 0 w 10589342"/>
              <a:gd name="connsiteY3" fmla="*/ 3923071 h 3923071"/>
            </a:gdLst>
            <a:ahLst/>
            <a:cxnLst>
              <a:cxn ang="0">
                <a:pos x="connsiteX0" y="connsiteY0"/>
              </a:cxn>
              <a:cxn ang="0">
                <a:pos x="connsiteX1" y="connsiteY1"/>
              </a:cxn>
              <a:cxn ang="0">
                <a:pos x="connsiteX2" y="connsiteY2"/>
              </a:cxn>
              <a:cxn ang="0">
                <a:pos x="connsiteX3" y="connsiteY3"/>
              </a:cxn>
            </a:cxnLst>
            <a:rect l="l" t="t" r="r" b="b"/>
            <a:pathLst>
              <a:path w="10589342" h="3923071">
                <a:moveTo>
                  <a:pt x="0" y="0"/>
                </a:moveTo>
                <a:lnTo>
                  <a:pt x="10589342" y="0"/>
                </a:lnTo>
                <a:lnTo>
                  <a:pt x="10589342" y="3923071"/>
                </a:lnTo>
                <a:lnTo>
                  <a:pt x="0" y="3923071"/>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1560478" y="4262282"/>
            <a:ext cx="6841916" cy="6961240"/>
          </a:xfrm>
          <a:custGeom>
            <a:avLst/>
            <a:gdLst>
              <a:gd name="connsiteX0" fmla="*/ 0 w 3421626"/>
              <a:gd name="connsiteY0" fmla="*/ 0 h 3480620"/>
              <a:gd name="connsiteX1" fmla="*/ 3421626 w 3421626"/>
              <a:gd name="connsiteY1" fmla="*/ 0 h 3480620"/>
              <a:gd name="connsiteX2" fmla="*/ 3421626 w 3421626"/>
              <a:gd name="connsiteY2" fmla="*/ 3480620 h 3480620"/>
              <a:gd name="connsiteX3" fmla="*/ 0 w 3421626"/>
              <a:gd name="connsiteY3" fmla="*/ 3480620 h 3480620"/>
            </a:gdLst>
            <a:ahLst/>
            <a:cxnLst>
              <a:cxn ang="0">
                <a:pos x="connsiteX0" y="connsiteY0"/>
              </a:cxn>
              <a:cxn ang="0">
                <a:pos x="connsiteX1" y="connsiteY1"/>
              </a:cxn>
              <a:cxn ang="0">
                <a:pos x="connsiteX2" y="connsiteY2"/>
              </a:cxn>
              <a:cxn ang="0">
                <a:pos x="connsiteX3" y="connsiteY3"/>
              </a:cxn>
            </a:cxnLst>
            <a:rect l="l" t="t" r="r" b="b"/>
            <a:pathLst>
              <a:path w="3421626" h="3480620">
                <a:moveTo>
                  <a:pt x="0" y="0"/>
                </a:moveTo>
                <a:lnTo>
                  <a:pt x="3421626" y="0"/>
                </a:lnTo>
                <a:lnTo>
                  <a:pt x="3421626" y="3480620"/>
                </a:lnTo>
                <a:lnTo>
                  <a:pt x="0" y="348062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1714500"/>
            <a:ext cx="10361176" cy="7581900"/>
          </a:xfrm>
          <a:custGeom>
            <a:avLst/>
            <a:gdLst>
              <a:gd name="connsiteX0" fmla="*/ 0 w 5181600"/>
              <a:gd name="connsiteY0" fmla="*/ 0 h 3790950"/>
              <a:gd name="connsiteX1" fmla="*/ 5181600 w 5181600"/>
              <a:gd name="connsiteY1" fmla="*/ 0 h 3790950"/>
              <a:gd name="connsiteX2" fmla="*/ 5181600 w 5181600"/>
              <a:gd name="connsiteY2" fmla="*/ 3790950 h 3790950"/>
              <a:gd name="connsiteX3" fmla="*/ 0 w 5181600"/>
              <a:gd name="connsiteY3" fmla="*/ 3790950 h 3790950"/>
            </a:gdLst>
            <a:ahLst/>
            <a:cxnLst>
              <a:cxn ang="0">
                <a:pos x="connsiteX0" y="connsiteY0"/>
              </a:cxn>
              <a:cxn ang="0">
                <a:pos x="connsiteX1" y="connsiteY1"/>
              </a:cxn>
              <a:cxn ang="0">
                <a:pos x="connsiteX2" y="connsiteY2"/>
              </a:cxn>
              <a:cxn ang="0">
                <a:pos x="connsiteX3" y="connsiteY3"/>
              </a:cxn>
            </a:cxnLst>
            <a:rect l="l" t="t" r="r" b="b"/>
            <a:pathLst>
              <a:path w="5181600" h="3790950">
                <a:moveTo>
                  <a:pt x="0" y="0"/>
                </a:moveTo>
                <a:lnTo>
                  <a:pt x="5181600" y="0"/>
                </a:lnTo>
                <a:lnTo>
                  <a:pt x="5181600" y="3790950"/>
                </a:lnTo>
                <a:lnTo>
                  <a:pt x="0" y="379095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4425524" y="3362635"/>
            <a:ext cx="10289086" cy="7079226"/>
          </a:xfrm>
          <a:custGeom>
            <a:avLst/>
            <a:gdLst>
              <a:gd name="connsiteX0" fmla="*/ 0 w 5145548"/>
              <a:gd name="connsiteY0" fmla="*/ 0 h 3539613"/>
              <a:gd name="connsiteX1" fmla="*/ 5145548 w 5145548"/>
              <a:gd name="connsiteY1" fmla="*/ 0 h 3539613"/>
              <a:gd name="connsiteX2" fmla="*/ 5145548 w 5145548"/>
              <a:gd name="connsiteY2" fmla="*/ 3539613 h 3539613"/>
              <a:gd name="connsiteX3" fmla="*/ 0 w 5145548"/>
              <a:gd name="connsiteY3" fmla="*/ 3539613 h 3539613"/>
            </a:gdLst>
            <a:ahLst/>
            <a:cxnLst>
              <a:cxn ang="0">
                <a:pos x="connsiteX0" y="connsiteY0"/>
              </a:cxn>
              <a:cxn ang="0">
                <a:pos x="connsiteX1" y="connsiteY1"/>
              </a:cxn>
              <a:cxn ang="0">
                <a:pos x="connsiteX2" y="connsiteY2"/>
              </a:cxn>
              <a:cxn ang="0">
                <a:pos x="connsiteX3" y="connsiteY3"/>
              </a:cxn>
            </a:cxnLst>
            <a:rect l="l" t="t" r="r" b="b"/>
            <a:pathLst>
              <a:path w="5145548" h="3539613">
                <a:moveTo>
                  <a:pt x="0" y="0"/>
                </a:moveTo>
                <a:lnTo>
                  <a:pt x="5145548" y="0"/>
                </a:lnTo>
                <a:lnTo>
                  <a:pt x="5145548" y="3539613"/>
                </a:lnTo>
                <a:lnTo>
                  <a:pt x="0" y="3539613"/>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2002584" y="1894114"/>
            <a:ext cx="8271526" cy="9927772"/>
          </a:xfrm>
          <a:custGeom>
            <a:avLst/>
            <a:gdLst>
              <a:gd name="connsiteX0" fmla="*/ 0 w 4136571"/>
              <a:gd name="connsiteY0" fmla="*/ 0 h 4963886"/>
              <a:gd name="connsiteX1" fmla="*/ 4136571 w 4136571"/>
              <a:gd name="connsiteY1" fmla="*/ 0 h 4963886"/>
              <a:gd name="connsiteX2" fmla="*/ 4136571 w 4136571"/>
              <a:gd name="connsiteY2" fmla="*/ 4963886 h 4963886"/>
              <a:gd name="connsiteX3" fmla="*/ 0 w 4136571"/>
              <a:gd name="connsiteY3" fmla="*/ 4963886 h 4963886"/>
            </a:gdLst>
            <a:ahLst/>
            <a:cxnLst>
              <a:cxn ang="0">
                <a:pos x="connsiteX0" y="connsiteY0"/>
              </a:cxn>
              <a:cxn ang="0">
                <a:pos x="connsiteX1" y="connsiteY1"/>
              </a:cxn>
              <a:cxn ang="0">
                <a:pos x="connsiteX2" y="connsiteY2"/>
              </a:cxn>
              <a:cxn ang="0">
                <a:pos x="connsiteX3" y="connsiteY3"/>
              </a:cxn>
            </a:cxnLst>
            <a:rect l="l" t="t" r="r" b="b"/>
            <a:pathLst>
              <a:path w="4136571" h="4963886">
                <a:moveTo>
                  <a:pt x="0" y="0"/>
                </a:moveTo>
                <a:lnTo>
                  <a:pt x="4136571" y="0"/>
                </a:lnTo>
                <a:lnTo>
                  <a:pt x="4136571" y="4963886"/>
                </a:lnTo>
                <a:lnTo>
                  <a:pt x="0" y="4963886"/>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5438618" y="2373086"/>
            <a:ext cx="6326992" cy="8969828"/>
          </a:xfrm>
          <a:custGeom>
            <a:avLst/>
            <a:gdLst>
              <a:gd name="connsiteX0" fmla="*/ 0 w 3164114"/>
              <a:gd name="connsiteY0" fmla="*/ 0 h 4484914"/>
              <a:gd name="connsiteX1" fmla="*/ 3164114 w 3164114"/>
              <a:gd name="connsiteY1" fmla="*/ 0 h 4484914"/>
              <a:gd name="connsiteX2" fmla="*/ 3164114 w 3164114"/>
              <a:gd name="connsiteY2" fmla="*/ 4484914 h 4484914"/>
              <a:gd name="connsiteX3" fmla="*/ 0 w 3164114"/>
              <a:gd name="connsiteY3" fmla="*/ 4484914 h 4484914"/>
            </a:gdLst>
            <a:ahLst/>
            <a:cxnLst>
              <a:cxn ang="0">
                <a:pos x="connsiteX0" y="connsiteY0"/>
              </a:cxn>
              <a:cxn ang="0">
                <a:pos x="connsiteX1" y="connsiteY1"/>
              </a:cxn>
              <a:cxn ang="0">
                <a:pos x="connsiteX2" y="connsiteY2"/>
              </a:cxn>
              <a:cxn ang="0">
                <a:pos x="connsiteX3" y="connsiteY3"/>
              </a:cxn>
            </a:cxnLst>
            <a:rect l="l" t="t" r="r" b="b"/>
            <a:pathLst>
              <a:path w="3164114" h="4484914">
                <a:moveTo>
                  <a:pt x="0" y="0"/>
                </a:moveTo>
                <a:lnTo>
                  <a:pt x="3164114" y="0"/>
                </a:lnTo>
                <a:lnTo>
                  <a:pt x="3164114" y="4484914"/>
                </a:lnTo>
                <a:lnTo>
                  <a:pt x="0" y="4484914"/>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8" name="Freeform: Shape 7"/>
          <p:cNvSpPr>
            <a:spLocks noGrp="1"/>
          </p:cNvSpPr>
          <p:nvPr>
            <p:ph type="pic" sz="quarter" idx="10"/>
          </p:nvPr>
        </p:nvSpPr>
        <p:spPr>
          <a:xfrm>
            <a:off x="1882638" y="-818863"/>
            <a:ext cx="5597859" cy="11258266"/>
          </a:xfrm>
          <a:custGeom>
            <a:avLst/>
            <a:gdLst>
              <a:gd name="connsiteX0" fmla="*/ 344895 w 2799476"/>
              <a:gd name="connsiteY0" fmla="*/ 0 h 5629133"/>
              <a:gd name="connsiteX1" fmla="*/ 2454581 w 2799476"/>
              <a:gd name="connsiteY1" fmla="*/ 0 h 5629133"/>
              <a:gd name="connsiteX2" fmla="*/ 2799476 w 2799476"/>
              <a:gd name="connsiteY2" fmla="*/ 344895 h 5629133"/>
              <a:gd name="connsiteX3" fmla="*/ 2799476 w 2799476"/>
              <a:gd name="connsiteY3" fmla="*/ 5284238 h 5629133"/>
              <a:gd name="connsiteX4" fmla="*/ 2454581 w 2799476"/>
              <a:gd name="connsiteY4" fmla="*/ 5629133 h 5629133"/>
              <a:gd name="connsiteX5" fmla="*/ 344895 w 2799476"/>
              <a:gd name="connsiteY5" fmla="*/ 5629133 h 5629133"/>
              <a:gd name="connsiteX6" fmla="*/ 0 w 2799476"/>
              <a:gd name="connsiteY6" fmla="*/ 5284238 h 5629133"/>
              <a:gd name="connsiteX7" fmla="*/ 0 w 2799476"/>
              <a:gd name="connsiteY7" fmla="*/ 344895 h 5629133"/>
              <a:gd name="connsiteX8" fmla="*/ 344895 w 2799476"/>
              <a:gd name="connsiteY8" fmla="*/ 0 h 562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9476" h="5629133">
                <a:moveTo>
                  <a:pt x="344895" y="0"/>
                </a:moveTo>
                <a:lnTo>
                  <a:pt x="2454581" y="0"/>
                </a:lnTo>
                <a:cubicBezTo>
                  <a:pt x="2645061" y="0"/>
                  <a:pt x="2799476" y="154415"/>
                  <a:pt x="2799476" y="344895"/>
                </a:cubicBezTo>
                <a:lnTo>
                  <a:pt x="2799476" y="5284238"/>
                </a:lnTo>
                <a:cubicBezTo>
                  <a:pt x="2799476" y="5474718"/>
                  <a:pt x="2645061" y="5629133"/>
                  <a:pt x="2454581" y="5629133"/>
                </a:cubicBezTo>
                <a:lnTo>
                  <a:pt x="344895" y="5629133"/>
                </a:lnTo>
                <a:cubicBezTo>
                  <a:pt x="154415" y="5629133"/>
                  <a:pt x="0" y="5474718"/>
                  <a:pt x="0" y="5284238"/>
                </a:cubicBezTo>
                <a:lnTo>
                  <a:pt x="0" y="344895"/>
                </a:lnTo>
                <a:cubicBezTo>
                  <a:pt x="0" y="154415"/>
                  <a:pt x="154415" y="0"/>
                  <a:pt x="344895" y="0"/>
                </a:cubicBezTo>
                <a:close/>
              </a:path>
            </a:pathLst>
          </a:custGeom>
        </p:spPr>
        <p:txBody>
          <a:bodyPr wrap="square">
            <a:noAutofit/>
          </a:bodyPr>
          <a:lstStyle>
            <a:lvl1pPr>
              <a:defRPr sz="2400"/>
            </a:lvl1pPr>
          </a:lstStyle>
          <a:p>
            <a:endParaRPr lang="en-US"/>
          </a:p>
        </p:txBody>
      </p:sp>
      <p:sp>
        <p:nvSpPr>
          <p:cNvPr id="9" name="Freeform: Shape 8"/>
          <p:cNvSpPr>
            <a:spLocks noGrp="1"/>
          </p:cNvSpPr>
          <p:nvPr>
            <p:ph type="pic" sz="quarter" idx="11"/>
          </p:nvPr>
        </p:nvSpPr>
        <p:spPr>
          <a:xfrm>
            <a:off x="8897684" y="5365771"/>
            <a:ext cx="5597859" cy="11258266"/>
          </a:xfrm>
          <a:custGeom>
            <a:avLst/>
            <a:gdLst>
              <a:gd name="connsiteX0" fmla="*/ 344895 w 2799476"/>
              <a:gd name="connsiteY0" fmla="*/ 0 h 5629133"/>
              <a:gd name="connsiteX1" fmla="*/ 2454581 w 2799476"/>
              <a:gd name="connsiteY1" fmla="*/ 0 h 5629133"/>
              <a:gd name="connsiteX2" fmla="*/ 2799476 w 2799476"/>
              <a:gd name="connsiteY2" fmla="*/ 344895 h 5629133"/>
              <a:gd name="connsiteX3" fmla="*/ 2799476 w 2799476"/>
              <a:gd name="connsiteY3" fmla="*/ 5284238 h 5629133"/>
              <a:gd name="connsiteX4" fmla="*/ 2454581 w 2799476"/>
              <a:gd name="connsiteY4" fmla="*/ 5629133 h 5629133"/>
              <a:gd name="connsiteX5" fmla="*/ 344895 w 2799476"/>
              <a:gd name="connsiteY5" fmla="*/ 5629133 h 5629133"/>
              <a:gd name="connsiteX6" fmla="*/ 0 w 2799476"/>
              <a:gd name="connsiteY6" fmla="*/ 5284238 h 5629133"/>
              <a:gd name="connsiteX7" fmla="*/ 0 w 2799476"/>
              <a:gd name="connsiteY7" fmla="*/ 344895 h 5629133"/>
              <a:gd name="connsiteX8" fmla="*/ 344895 w 2799476"/>
              <a:gd name="connsiteY8" fmla="*/ 0 h 562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9476" h="5629133">
                <a:moveTo>
                  <a:pt x="344895" y="0"/>
                </a:moveTo>
                <a:lnTo>
                  <a:pt x="2454581" y="0"/>
                </a:lnTo>
                <a:cubicBezTo>
                  <a:pt x="2645061" y="0"/>
                  <a:pt x="2799476" y="154415"/>
                  <a:pt x="2799476" y="344895"/>
                </a:cubicBezTo>
                <a:lnTo>
                  <a:pt x="2799476" y="5284238"/>
                </a:lnTo>
                <a:cubicBezTo>
                  <a:pt x="2799476" y="5474718"/>
                  <a:pt x="2645061" y="5629133"/>
                  <a:pt x="2454581" y="5629133"/>
                </a:cubicBezTo>
                <a:lnTo>
                  <a:pt x="344895" y="5629133"/>
                </a:lnTo>
                <a:cubicBezTo>
                  <a:pt x="154415" y="5629133"/>
                  <a:pt x="0" y="5474718"/>
                  <a:pt x="0" y="5284238"/>
                </a:cubicBezTo>
                <a:lnTo>
                  <a:pt x="0" y="344895"/>
                </a:lnTo>
                <a:cubicBezTo>
                  <a:pt x="0" y="154415"/>
                  <a:pt x="154415" y="0"/>
                  <a:pt x="344895" y="0"/>
                </a:cubicBez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0246898" y="5143500"/>
            <a:ext cx="11580138" cy="8572500"/>
          </a:xfrm>
          <a:custGeom>
            <a:avLst/>
            <a:gdLst>
              <a:gd name="connsiteX0" fmla="*/ 0 w 5791200"/>
              <a:gd name="connsiteY0" fmla="*/ 0 h 4286250"/>
              <a:gd name="connsiteX1" fmla="*/ 5791200 w 5791200"/>
              <a:gd name="connsiteY1" fmla="*/ 0 h 4286250"/>
              <a:gd name="connsiteX2" fmla="*/ 5791200 w 5791200"/>
              <a:gd name="connsiteY2" fmla="*/ 4286250 h 4286250"/>
              <a:gd name="connsiteX3" fmla="*/ 0 w 5791200"/>
              <a:gd name="connsiteY3" fmla="*/ 4286250 h 4286250"/>
            </a:gdLst>
            <a:ahLst/>
            <a:cxnLst>
              <a:cxn ang="0">
                <a:pos x="connsiteX0" y="connsiteY0"/>
              </a:cxn>
              <a:cxn ang="0">
                <a:pos x="connsiteX1" y="connsiteY1"/>
              </a:cxn>
              <a:cxn ang="0">
                <a:pos x="connsiteX2" y="connsiteY2"/>
              </a:cxn>
              <a:cxn ang="0">
                <a:pos x="connsiteX3" y="connsiteY3"/>
              </a:cxn>
            </a:cxnLst>
            <a:rect l="l" t="t" r="r" b="b"/>
            <a:pathLst>
              <a:path w="5791200" h="4286250">
                <a:moveTo>
                  <a:pt x="0" y="0"/>
                </a:moveTo>
                <a:lnTo>
                  <a:pt x="5791200" y="0"/>
                </a:lnTo>
                <a:lnTo>
                  <a:pt x="5791200" y="4286250"/>
                </a:lnTo>
                <a:lnTo>
                  <a:pt x="0" y="428625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0"/>
            <a:ext cx="12189619" cy="13716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676051" y="730250"/>
            <a:ext cx="21026819" cy="2651126"/>
          </a:xfr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1676051" y="3651250"/>
            <a:ext cx="21026819" cy="870267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1676051" y="12712700"/>
            <a:ext cx="5485257" cy="730250"/>
          </a:xfrm>
        </p:spPr>
        <p:txBody>
          <a:bodyPr/>
          <a:lstStyle/>
          <a:p>
            <a:fld id="{F048EFF3-3A64-4E85-B722-2EAED551B48E}" type="datetimeFigureOut">
              <a:rPr lang="zh-CN" altLang="en-US" smtClean="0"/>
            </a:fld>
            <a:endParaRPr lang="zh-CN" altLang="en-US"/>
          </a:p>
        </p:txBody>
      </p:sp>
      <p:sp>
        <p:nvSpPr>
          <p:cNvPr id="5" name="页脚占位符 4"/>
          <p:cNvSpPr>
            <a:spLocks noGrp="1"/>
          </p:cNvSpPr>
          <p:nvPr>
            <p:ph type="ftr" sz="quarter" idx="11"/>
          </p:nvPr>
        </p:nvSpPr>
        <p:spPr>
          <a:xfrm>
            <a:off x="8075517" y="12712700"/>
            <a:ext cx="8227886" cy="730250"/>
          </a:xfrm>
        </p:spPr>
        <p:txBody>
          <a:bodyPr/>
          <a:lstStyle/>
          <a:p>
            <a:endParaRPr lang="zh-CN" altLang="en-US"/>
          </a:p>
        </p:txBody>
      </p:sp>
      <p:sp>
        <p:nvSpPr>
          <p:cNvPr id="6" name="灯片编号占位符 5"/>
          <p:cNvSpPr>
            <a:spLocks noGrp="1"/>
          </p:cNvSpPr>
          <p:nvPr>
            <p:ph type="sldNum" sz="quarter" idx="12"/>
          </p:nvPr>
        </p:nvSpPr>
        <p:spPr>
          <a:xfrm>
            <a:off x="17217612" y="12712700"/>
            <a:ext cx="5485257" cy="730250"/>
          </a:xfrm>
        </p:spPr>
        <p:txBody>
          <a:bodyPr/>
          <a:lstStyle/>
          <a:p>
            <a:fld id="{CC11578E-1B10-49FF-A6E5-392EE6388CD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047264" y="1924050"/>
            <a:ext cx="14284710" cy="9867900"/>
          </a:xfrm>
          <a:custGeom>
            <a:avLst/>
            <a:gdLst>
              <a:gd name="connsiteX0" fmla="*/ 0 w 7143750"/>
              <a:gd name="connsiteY0" fmla="*/ 0 h 4933950"/>
              <a:gd name="connsiteX1" fmla="*/ 7143750 w 7143750"/>
              <a:gd name="connsiteY1" fmla="*/ 0 h 4933950"/>
              <a:gd name="connsiteX2" fmla="*/ 7143750 w 7143750"/>
              <a:gd name="connsiteY2" fmla="*/ 4933950 h 4933950"/>
              <a:gd name="connsiteX3" fmla="*/ 0 w 7143750"/>
              <a:gd name="connsiteY3" fmla="*/ 4933950 h 4933950"/>
            </a:gdLst>
            <a:ahLst/>
            <a:cxnLst>
              <a:cxn ang="0">
                <a:pos x="connsiteX0" y="connsiteY0"/>
              </a:cxn>
              <a:cxn ang="0">
                <a:pos x="connsiteX1" y="connsiteY1"/>
              </a:cxn>
              <a:cxn ang="0">
                <a:pos x="connsiteX2" y="connsiteY2"/>
              </a:cxn>
              <a:cxn ang="0">
                <a:pos x="connsiteX3" y="connsiteY3"/>
              </a:cxn>
            </a:cxnLst>
            <a:rect l="l" t="t" r="r" b="b"/>
            <a:pathLst>
              <a:path w="7143750" h="4933950">
                <a:moveTo>
                  <a:pt x="0" y="0"/>
                </a:moveTo>
                <a:lnTo>
                  <a:pt x="7143750" y="0"/>
                </a:lnTo>
                <a:lnTo>
                  <a:pt x="7143750" y="4933950"/>
                </a:lnTo>
                <a:lnTo>
                  <a:pt x="0" y="493395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lum bright="20000"/>
          </a:blip>
          <a:stretch>
            <a:fillRect/>
          </a:stretch>
        </p:blipFill>
        <p:spPr>
          <a:xfrm rot="10800000">
            <a:off x="0" y="6305214"/>
            <a:ext cx="24378920" cy="3859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801152" y="2129053"/>
            <a:ext cx="12853681" cy="11586950"/>
          </a:xfrm>
          <a:custGeom>
            <a:avLst/>
            <a:gdLst>
              <a:gd name="connsiteX0" fmla="*/ 0 w 6428096"/>
              <a:gd name="connsiteY0" fmla="*/ 0 h 5793475"/>
              <a:gd name="connsiteX1" fmla="*/ 6428096 w 6428096"/>
              <a:gd name="connsiteY1" fmla="*/ 0 h 5793475"/>
              <a:gd name="connsiteX2" fmla="*/ 6428096 w 6428096"/>
              <a:gd name="connsiteY2" fmla="*/ 5793475 h 5793475"/>
              <a:gd name="connsiteX3" fmla="*/ 0 w 6428096"/>
              <a:gd name="connsiteY3" fmla="*/ 5793475 h 5793475"/>
            </a:gdLst>
            <a:ahLst/>
            <a:cxnLst>
              <a:cxn ang="0">
                <a:pos x="connsiteX0" y="connsiteY0"/>
              </a:cxn>
              <a:cxn ang="0">
                <a:pos x="connsiteX1" y="connsiteY1"/>
              </a:cxn>
              <a:cxn ang="0">
                <a:pos x="connsiteX2" y="connsiteY2"/>
              </a:cxn>
              <a:cxn ang="0">
                <a:pos x="connsiteX3" y="connsiteY3"/>
              </a:cxn>
            </a:cxnLst>
            <a:rect l="l" t="t" r="r" b="b"/>
            <a:pathLst>
              <a:path w="6428096" h="5793475">
                <a:moveTo>
                  <a:pt x="0" y="0"/>
                </a:moveTo>
                <a:lnTo>
                  <a:pt x="6428096" y="0"/>
                </a:lnTo>
                <a:lnTo>
                  <a:pt x="6428096" y="5793475"/>
                </a:lnTo>
                <a:lnTo>
                  <a:pt x="0" y="5793475"/>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66141" y="2133600"/>
            <a:ext cx="12913378" cy="7010400"/>
          </a:xfrm>
          <a:custGeom>
            <a:avLst/>
            <a:gdLst>
              <a:gd name="connsiteX0" fmla="*/ 0 w 6457950"/>
              <a:gd name="connsiteY0" fmla="*/ 0 h 3505200"/>
              <a:gd name="connsiteX1" fmla="*/ 6457950 w 6457950"/>
              <a:gd name="connsiteY1" fmla="*/ 0 h 3505200"/>
              <a:gd name="connsiteX2" fmla="*/ 6457950 w 6457950"/>
              <a:gd name="connsiteY2" fmla="*/ 3505200 h 3505200"/>
              <a:gd name="connsiteX3" fmla="*/ 0 w 645795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6457950" h="3505200">
                <a:moveTo>
                  <a:pt x="0" y="0"/>
                </a:moveTo>
                <a:lnTo>
                  <a:pt x="6457950" y="0"/>
                </a:lnTo>
                <a:lnTo>
                  <a:pt x="6457950" y="3505200"/>
                </a:lnTo>
                <a:lnTo>
                  <a:pt x="0" y="35052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483405" y="2729553"/>
            <a:ext cx="9005765" cy="10986446"/>
          </a:xfrm>
          <a:custGeom>
            <a:avLst/>
            <a:gdLst>
              <a:gd name="connsiteX0" fmla="*/ 0 w 4503762"/>
              <a:gd name="connsiteY0" fmla="*/ 0 h 5493223"/>
              <a:gd name="connsiteX1" fmla="*/ 4503762 w 4503762"/>
              <a:gd name="connsiteY1" fmla="*/ 0 h 5493223"/>
              <a:gd name="connsiteX2" fmla="*/ 4503762 w 4503762"/>
              <a:gd name="connsiteY2" fmla="*/ 5493223 h 5493223"/>
              <a:gd name="connsiteX3" fmla="*/ 0 w 4503762"/>
              <a:gd name="connsiteY3" fmla="*/ 5493223 h 5493223"/>
            </a:gdLst>
            <a:ahLst/>
            <a:cxnLst>
              <a:cxn ang="0">
                <a:pos x="connsiteX0" y="connsiteY0"/>
              </a:cxn>
              <a:cxn ang="0">
                <a:pos x="connsiteX1" y="connsiteY1"/>
              </a:cxn>
              <a:cxn ang="0">
                <a:pos x="connsiteX2" y="connsiteY2"/>
              </a:cxn>
              <a:cxn ang="0">
                <a:pos x="connsiteX3" y="connsiteY3"/>
              </a:cxn>
            </a:cxnLst>
            <a:rect l="l" t="t" r="r" b="b"/>
            <a:pathLst>
              <a:path w="4503762" h="5493223">
                <a:moveTo>
                  <a:pt x="0" y="0"/>
                </a:moveTo>
                <a:lnTo>
                  <a:pt x="4503762" y="0"/>
                </a:lnTo>
                <a:lnTo>
                  <a:pt x="4503762" y="5493223"/>
                </a:lnTo>
                <a:lnTo>
                  <a:pt x="0" y="5493223"/>
                </a:lnTo>
                <a:close/>
              </a:path>
            </a:pathLst>
          </a:custGeom>
        </p:spPr>
        <p:txBody>
          <a:bodyPr wrap="square">
            <a:noAutofit/>
          </a:bodyPr>
          <a:lstStyle>
            <a:lvl1pPr>
              <a:defRPr sz="2400"/>
            </a:lvl1pPr>
          </a:lstStyle>
          <a:p>
            <a:endParaRPr lang="en-US"/>
          </a:p>
        </p:txBody>
      </p:sp>
      <p:sp>
        <p:nvSpPr>
          <p:cNvPr id="9" name="Picture Placeholder 8"/>
          <p:cNvSpPr>
            <a:spLocks noGrp="1"/>
          </p:cNvSpPr>
          <p:nvPr>
            <p:ph type="pic" sz="quarter" idx="11"/>
          </p:nvPr>
        </p:nvSpPr>
        <p:spPr>
          <a:xfrm>
            <a:off x="14636639" y="2155"/>
            <a:ext cx="6103904" cy="4841090"/>
          </a:xfrm>
          <a:custGeom>
            <a:avLst/>
            <a:gdLst>
              <a:gd name="connsiteX0" fmla="*/ 0 w 3052548"/>
              <a:gd name="connsiteY0" fmla="*/ 0 h 2420545"/>
              <a:gd name="connsiteX1" fmla="*/ 3052548 w 3052548"/>
              <a:gd name="connsiteY1" fmla="*/ 0 h 2420545"/>
              <a:gd name="connsiteX2" fmla="*/ 3052548 w 3052548"/>
              <a:gd name="connsiteY2" fmla="*/ 2420545 h 2420545"/>
              <a:gd name="connsiteX3" fmla="*/ 0 w 3052548"/>
              <a:gd name="connsiteY3" fmla="*/ 2420545 h 2420545"/>
            </a:gdLst>
            <a:ahLst/>
            <a:cxnLst>
              <a:cxn ang="0">
                <a:pos x="connsiteX0" y="connsiteY0"/>
              </a:cxn>
              <a:cxn ang="0">
                <a:pos x="connsiteX1" y="connsiteY1"/>
              </a:cxn>
              <a:cxn ang="0">
                <a:pos x="connsiteX2" y="connsiteY2"/>
              </a:cxn>
              <a:cxn ang="0">
                <a:pos x="connsiteX3" y="connsiteY3"/>
              </a:cxn>
            </a:cxnLst>
            <a:rect l="l" t="t" r="r" b="b"/>
            <a:pathLst>
              <a:path w="3052548" h="2420545">
                <a:moveTo>
                  <a:pt x="0" y="0"/>
                </a:moveTo>
                <a:lnTo>
                  <a:pt x="3052548" y="0"/>
                </a:lnTo>
                <a:lnTo>
                  <a:pt x="3052548" y="2420545"/>
                </a:lnTo>
                <a:lnTo>
                  <a:pt x="0" y="2420545"/>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772976" y="2"/>
            <a:ext cx="10854566" cy="13716000"/>
          </a:xfrm>
          <a:custGeom>
            <a:avLst/>
            <a:gdLst>
              <a:gd name="connsiteX0" fmla="*/ 0 w 5428343"/>
              <a:gd name="connsiteY0" fmla="*/ 0 h 6858000"/>
              <a:gd name="connsiteX1" fmla="*/ 5428343 w 5428343"/>
              <a:gd name="connsiteY1" fmla="*/ 0 h 6858000"/>
              <a:gd name="connsiteX2" fmla="*/ 5428343 w 5428343"/>
              <a:gd name="connsiteY2" fmla="*/ 6858000 h 6858000"/>
              <a:gd name="connsiteX3" fmla="*/ 0 w 54283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28343" h="6858000">
                <a:moveTo>
                  <a:pt x="0" y="0"/>
                </a:moveTo>
                <a:lnTo>
                  <a:pt x="5428343" y="0"/>
                </a:lnTo>
                <a:lnTo>
                  <a:pt x="5428343" y="6858000"/>
                </a:lnTo>
                <a:lnTo>
                  <a:pt x="0" y="6858000"/>
                </a:lnTo>
                <a:close/>
              </a:path>
            </a:pathLst>
          </a:custGeom>
        </p:spPr>
        <p:txBody>
          <a:bodyPr wrap="square">
            <a:noAutofit/>
          </a:bodyPr>
          <a:lstStyle>
            <a:lvl1pPr>
              <a:defRPr sz="24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713643" y="3"/>
            <a:ext cx="9287328" cy="8069942"/>
          </a:xfrm>
          <a:custGeom>
            <a:avLst/>
            <a:gdLst>
              <a:gd name="connsiteX0" fmla="*/ 0 w 4644571"/>
              <a:gd name="connsiteY0" fmla="*/ 0 h 4034971"/>
              <a:gd name="connsiteX1" fmla="*/ 4644571 w 4644571"/>
              <a:gd name="connsiteY1" fmla="*/ 0 h 4034971"/>
              <a:gd name="connsiteX2" fmla="*/ 4644571 w 4644571"/>
              <a:gd name="connsiteY2" fmla="*/ 4034971 h 4034971"/>
              <a:gd name="connsiteX3" fmla="*/ 0 w 4644571"/>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4644571" h="4034971">
                <a:moveTo>
                  <a:pt x="0" y="0"/>
                </a:moveTo>
                <a:lnTo>
                  <a:pt x="4644571" y="0"/>
                </a:lnTo>
                <a:lnTo>
                  <a:pt x="4644571" y="4034971"/>
                </a:lnTo>
                <a:lnTo>
                  <a:pt x="0" y="4034971"/>
                </a:lnTo>
                <a:close/>
              </a:path>
            </a:pathLst>
          </a:custGeom>
        </p:spPr>
        <p:txBody>
          <a:bodyPr wrap="square">
            <a:noAutofit/>
          </a:bodyPr>
          <a:lstStyle>
            <a:lvl1pPr>
              <a:defRPr sz="2400"/>
            </a:lvl1pPr>
          </a:lstStyle>
          <a:p>
            <a:endParaRPr lang="en-US"/>
          </a:p>
        </p:txBody>
      </p:sp>
      <p:sp>
        <p:nvSpPr>
          <p:cNvPr id="9" name="Picture Placeholder 8"/>
          <p:cNvSpPr>
            <a:spLocks noGrp="1"/>
          </p:cNvSpPr>
          <p:nvPr>
            <p:ph type="pic" sz="quarter" idx="11"/>
          </p:nvPr>
        </p:nvSpPr>
        <p:spPr>
          <a:xfrm>
            <a:off x="7357308" y="5646061"/>
            <a:ext cx="9287328" cy="8069942"/>
          </a:xfrm>
          <a:custGeom>
            <a:avLst/>
            <a:gdLst>
              <a:gd name="connsiteX0" fmla="*/ 0 w 4644571"/>
              <a:gd name="connsiteY0" fmla="*/ 0 h 4034971"/>
              <a:gd name="connsiteX1" fmla="*/ 4644571 w 4644571"/>
              <a:gd name="connsiteY1" fmla="*/ 0 h 4034971"/>
              <a:gd name="connsiteX2" fmla="*/ 4644571 w 4644571"/>
              <a:gd name="connsiteY2" fmla="*/ 4034971 h 4034971"/>
              <a:gd name="connsiteX3" fmla="*/ 0 w 4644571"/>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4644571" h="4034971">
                <a:moveTo>
                  <a:pt x="0" y="0"/>
                </a:moveTo>
                <a:lnTo>
                  <a:pt x="4644571" y="0"/>
                </a:lnTo>
                <a:lnTo>
                  <a:pt x="4644571" y="4034971"/>
                </a:lnTo>
                <a:lnTo>
                  <a:pt x="0" y="4034971"/>
                </a:lnTo>
                <a:close/>
              </a:path>
            </a:pathLst>
          </a:custGeom>
        </p:spPr>
        <p:txBody>
          <a:bodyPr wrap="square">
            <a:noAutofit/>
          </a:bodyPr>
          <a:lstStyle>
            <a:lvl1pPr>
              <a:defRPr sz="24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1741146" y="739510"/>
            <a:ext cx="1994724" cy="430759"/>
          </a:xfrm>
          <a:prstGeom prst="rect">
            <a:avLst/>
          </a:prstGeom>
          <a:noFill/>
        </p:spPr>
        <p:txBody>
          <a:bodyPr wrap="square" lIns="182844" tIns="0" rIns="182844" bIns="0" rtlCol="0">
            <a:spAutoFit/>
          </a:bodyPr>
          <a:lstStyle/>
          <a:p>
            <a:pPr algn="ctr"/>
            <a:r>
              <a:rPr lang="en-US" sz="2800" spc="0" dirty="0">
                <a:solidFill>
                  <a:schemeClr val="tx1"/>
                </a:solidFill>
                <a:latin typeface="Garamond" panose="02020404030301010803" pitchFamily="18" charset="0"/>
                <a:ea typeface="Lato Light" panose="020F0502020204030203" pitchFamily="34" charset="0"/>
                <a:cs typeface="Lato Light" panose="020F0502020204030203" pitchFamily="34" charset="0"/>
              </a:rPr>
              <a:t>Page  </a:t>
            </a:r>
            <a:fld id="{C6DA61A6-9DFA-4531-9DEE-6E177963A29C}" type="slidenum">
              <a:rPr lang="en-US" sz="2800" spc="0" dirty="0" smtClean="0">
                <a:solidFill>
                  <a:schemeClr val="tx1"/>
                </a:solidFill>
                <a:latin typeface="Garamond" panose="02020404030301010803" pitchFamily="18" charset="0"/>
                <a:ea typeface="Lato Light" panose="020F0502020204030203" pitchFamily="34" charset="0"/>
                <a:cs typeface="Lato Light" panose="020F0502020204030203" pitchFamily="34" charset="0"/>
              </a:rPr>
            </a:fld>
            <a:r>
              <a:rPr lang="en-US" sz="2800" spc="0" dirty="0">
                <a:solidFill>
                  <a:schemeClr val="tx1"/>
                </a:solidFill>
                <a:latin typeface="Garamond" panose="02020404030301010803" pitchFamily="18" charset="0"/>
                <a:ea typeface="Lato Light" panose="020F0502020204030203" pitchFamily="34" charset="0"/>
                <a:cs typeface="Lato Light" panose="020F0502020204030203" pitchFamily="34" charset="0"/>
              </a:rPr>
              <a:t> </a:t>
            </a:r>
            <a:endParaRPr lang="id-ID" sz="2800" spc="0" dirty="0">
              <a:solidFill>
                <a:schemeClr val="tx1"/>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8" name="TextBox 7"/>
          <p:cNvSpPr txBox="1"/>
          <p:nvPr userDrawn="1"/>
        </p:nvSpPr>
        <p:spPr>
          <a:xfrm rot="5400000">
            <a:off x="22022773" y="2835898"/>
            <a:ext cx="3384546" cy="523092"/>
          </a:xfrm>
          <a:prstGeom prst="rect">
            <a:avLst/>
          </a:prstGeom>
          <a:noFill/>
        </p:spPr>
        <p:txBody>
          <a:bodyPr wrap="square" rtlCol="0">
            <a:spAutoFit/>
          </a:bodyPr>
          <a:lstStyle/>
          <a:p>
            <a:r>
              <a:rPr lang="de-DE" sz="2800" dirty="0">
                <a:latin typeface="Garamond" panose="02020404030301010803" pitchFamily="18" charset="0"/>
                <a:ea typeface="Roboto" panose="02000000000000000000" pitchFamily="2" charset="0"/>
                <a:cs typeface="Lato" panose="020F0502020204030203" pitchFamily="34" charset="0"/>
              </a:rPr>
              <a:t>Dromadary</a:t>
            </a:r>
            <a:endParaRPr lang="en-US" sz="2800" dirty="0">
              <a:latin typeface="Garamond" panose="02020404030301010803" pitchFamily="18" charset="0"/>
              <a:ea typeface="Roboto" panose="02000000000000000000" pitchFamily="2" charset="0"/>
              <a:cs typeface="Lato" panose="020F0502020204030203"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xStyles>
    <p:titleStyle>
      <a:lvl1pPr algn="l" defTabSz="1828165"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1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2.png"/><Relationship Id="rId2" Type="http://schemas.openxmlformats.org/officeDocument/2006/relationships/image" Target="../media/image2.sv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sv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svg"/><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7.svg"/><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20.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6.sv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svg"/><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7.jpeg"/><Relationship Id="rId2" Type="http://schemas.openxmlformats.org/officeDocument/2006/relationships/image" Target="../media/image8.sv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svg"/><Relationship Id="rId3" Type="http://schemas.openxmlformats.org/officeDocument/2006/relationships/image" Target="../media/image16.png"/><Relationship Id="rId2" Type="http://schemas.openxmlformats.org/officeDocument/2006/relationships/image" Target="../media/image9.sv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16.pn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sv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40.jpeg"/><Relationship Id="rId3"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svg"/><Relationship Id="rId3" Type="http://schemas.openxmlformats.org/officeDocument/2006/relationships/image" Target="../media/image16.png"/><Relationship Id="rId2" Type="http://schemas.openxmlformats.org/officeDocument/2006/relationships/image" Target="../media/image3.sv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1.sv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tags" Target="../tags/tag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0000"/>
            <a:alpha val="51000"/>
          </a:schemeClr>
        </a:solidFill>
        <a:effectLst/>
      </p:bgPr>
    </p:bg>
    <p:spTree>
      <p:nvGrpSpPr>
        <p:cNvPr id="1" name=""/>
        <p:cNvGrpSpPr/>
        <p:nvPr/>
      </p:nvGrpSpPr>
      <p:grpSpPr>
        <a:xfrm>
          <a:off x="0" y="0"/>
          <a:ext cx="0" cy="0"/>
          <a:chOff x="0" y="0"/>
          <a:chExt cx="0" cy="0"/>
        </a:xfrm>
      </p:grpSpPr>
      <p:sp>
        <p:nvSpPr>
          <p:cNvPr id="12" name="矩形 11"/>
          <p:cNvSpPr/>
          <p:nvPr/>
        </p:nvSpPr>
        <p:spPr>
          <a:xfrm>
            <a:off x="0" y="6976110"/>
            <a:ext cx="24413845" cy="673989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238375" y="3347085"/>
            <a:ext cx="19935825" cy="6718935"/>
          </a:xfrm>
          <a:prstGeom prst="rect">
            <a:avLst/>
          </a:prstGeom>
          <a:solidFill>
            <a:schemeClr val="bg1"/>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Group 6"/>
          <p:cNvGrpSpPr/>
          <p:nvPr/>
        </p:nvGrpSpPr>
        <p:grpSpPr>
          <a:xfrm>
            <a:off x="-158616" y="5129495"/>
            <a:ext cx="24730765" cy="4337687"/>
            <a:chOff x="-2906706" y="816479"/>
            <a:chExt cx="12367798" cy="2169267"/>
          </a:xfrm>
        </p:grpSpPr>
        <p:sp>
          <p:nvSpPr>
            <p:cNvPr id="8" name="TextBox 7"/>
            <p:cNvSpPr txBox="1"/>
            <p:nvPr/>
          </p:nvSpPr>
          <p:spPr>
            <a:xfrm>
              <a:off x="-2906706" y="816479"/>
              <a:ext cx="12367798" cy="1430934"/>
            </a:xfrm>
            <a:prstGeom prst="rect">
              <a:avLst/>
            </a:prstGeom>
            <a:noFill/>
          </p:spPr>
          <p:txBody>
            <a:bodyPr wrap="square" rtlCol="0">
              <a:spAutoFit/>
            </a:bodyPr>
            <a:lstStyle/>
            <a:p>
              <a:pPr algn="ctr"/>
              <a:r>
                <a:rPr lang="zh-CN" altLang="en-US" sz="18000" dirty="0">
                  <a:solidFill>
                    <a:schemeClr val="tx1"/>
                  </a:solidFill>
                  <a:latin typeface="Adobe 楷体 Std R" panose="02020400000000000000" charset="-122"/>
                  <a:ea typeface="Adobe 楷体 Std R" panose="02020400000000000000" charset="-122"/>
                  <a:cs typeface="Lato" panose="020F0502020204030203" pitchFamily="34" charset="0"/>
                </a:rPr>
                <a:t>学徒制</a:t>
              </a:r>
              <a:r>
                <a:rPr lang="en-US" altLang="zh-CN" sz="18000" dirty="0">
                  <a:solidFill>
                    <a:schemeClr val="tx1"/>
                  </a:solidFill>
                  <a:latin typeface="Adobe 楷体 Std R" panose="02020400000000000000" charset="-122"/>
                  <a:ea typeface="Adobe 楷体 Std R" panose="02020400000000000000" charset="-122"/>
                  <a:cs typeface="Lato" panose="020F0502020204030203" pitchFamily="34" charset="0"/>
                </a:rPr>
                <a:t> </a:t>
              </a:r>
              <a:r>
                <a:rPr lang="zh-CN" altLang="en-US" sz="18000" dirty="0">
                  <a:solidFill>
                    <a:schemeClr val="tx1"/>
                  </a:solidFill>
                  <a:latin typeface="Adobe 楷体 Std R" panose="02020400000000000000" charset="-122"/>
                  <a:ea typeface="Adobe 楷体 Std R" panose="02020400000000000000" charset="-122"/>
                  <a:cs typeface="Lato" panose="020F0502020204030203" pitchFamily="34" charset="0"/>
                </a:rPr>
                <a:t>汇报</a:t>
              </a:r>
              <a:endParaRPr lang="zh-CN" altLang="en-US" sz="18000" dirty="0">
                <a:solidFill>
                  <a:schemeClr val="tx1"/>
                </a:solidFill>
                <a:latin typeface="Adobe 楷体 Std R" panose="02020400000000000000" charset="-122"/>
                <a:ea typeface="Adobe 楷体 Std R" panose="02020400000000000000" charset="-122"/>
                <a:cs typeface="Lato" panose="020F0502020204030203" pitchFamily="34" charset="0"/>
              </a:endParaRPr>
            </a:p>
          </p:txBody>
        </p:sp>
        <p:sp>
          <p:nvSpPr>
            <p:cNvPr id="9" name="TextBox 8"/>
            <p:cNvSpPr txBox="1"/>
            <p:nvPr/>
          </p:nvSpPr>
          <p:spPr>
            <a:xfrm>
              <a:off x="5233361" y="2247414"/>
              <a:ext cx="2871396" cy="738332"/>
            </a:xfrm>
            <a:prstGeom prst="rect">
              <a:avLst/>
            </a:prstGeom>
            <a:noFill/>
          </p:spPr>
          <p:txBody>
            <a:bodyPr wrap="square" rtlCol="0">
              <a:spAutoFit/>
            </a:bodyPr>
            <a:lstStyle/>
            <a:p>
              <a:pPr algn="l">
                <a:lnSpc>
                  <a:spcPct val="150000"/>
                </a:lnSpc>
              </a:pPr>
              <a:r>
                <a:rPr lang="zh-CN" altLang="en-US" sz="3000" spc="1200" dirty="0">
                  <a:solidFill>
                    <a:schemeClr val="tx1"/>
                  </a:solidFill>
                  <a:latin typeface="+mj-lt"/>
                  <a:ea typeface="宋体" panose="02010600030101010101" pitchFamily="2" charset="-122"/>
                  <a:cs typeface="Lato" panose="020F0502020204030203" pitchFamily="34" charset="0"/>
                </a:rPr>
                <a:t>汇报人：徐婷</a:t>
              </a:r>
              <a:r>
                <a:rPr lang="en-US" altLang="zh-CN" sz="3000" spc="1200" dirty="0">
                  <a:solidFill>
                    <a:schemeClr val="tx1"/>
                  </a:solidFill>
                  <a:latin typeface="+mj-lt"/>
                  <a:ea typeface="宋体" panose="02010600030101010101" pitchFamily="2" charset="-122"/>
                  <a:cs typeface="Lato" panose="020F0502020204030203" pitchFamily="34" charset="0"/>
                </a:rPr>
                <a:t> </a:t>
              </a:r>
              <a:r>
                <a:rPr lang="zh-CN" altLang="en-US" sz="3000" spc="1200" dirty="0">
                  <a:solidFill>
                    <a:schemeClr val="tx1"/>
                  </a:solidFill>
                  <a:latin typeface="+mj-lt"/>
                  <a:ea typeface="宋体" panose="02010600030101010101" pitchFamily="2" charset="-122"/>
                  <a:cs typeface="Lato" panose="020F0502020204030203" pitchFamily="34" charset="0"/>
                </a:rPr>
                <a:t>刘子璇</a:t>
              </a:r>
              <a:endParaRPr lang="zh-CN" altLang="en-US" sz="3000" spc="1200" dirty="0">
                <a:solidFill>
                  <a:schemeClr val="tx1"/>
                </a:solidFill>
                <a:latin typeface="+mj-lt"/>
                <a:ea typeface="宋体" panose="02010600030101010101" pitchFamily="2" charset="-122"/>
                <a:cs typeface="Lato" panose="020F0502020204030203" pitchFamily="34" charset="0"/>
              </a:endParaRPr>
            </a:p>
            <a:p>
              <a:pPr algn="l">
                <a:lnSpc>
                  <a:spcPct val="150000"/>
                </a:lnSpc>
              </a:pPr>
              <a:r>
                <a:rPr lang="zh-CN" altLang="en-US" sz="3000" spc="1200" dirty="0">
                  <a:latin typeface="+mj-lt"/>
                  <a:ea typeface="宋体" panose="02010600030101010101" pitchFamily="2" charset="-122"/>
                  <a:cs typeface="Lato" panose="020F0502020204030203" pitchFamily="34" charset="0"/>
                  <a:sym typeface="+mn-ea"/>
                </a:rPr>
                <a:t>实习单位：摩绘</a:t>
              </a:r>
              <a:r>
                <a:rPr lang="zh-CN" altLang="en-US" sz="3000" spc="1200" dirty="0">
                  <a:latin typeface="+mj-lt"/>
                  <a:ea typeface="宋体" panose="02010600030101010101" pitchFamily="2" charset="-122"/>
                  <a:cs typeface="Lato" panose="020F0502020204030203" pitchFamily="34" charset="0"/>
                  <a:sym typeface="+mn-ea"/>
                </a:rPr>
                <a:t>设计</a:t>
              </a:r>
              <a:endParaRPr lang="zh-CN" altLang="en-US" sz="3000" spc="1200" dirty="0">
                <a:latin typeface="+mj-lt"/>
                <a:ea typeface="宋体" panose="02010600030101010101" pitchFamily="2" charset="-122"/>
                <a:cs typeface="Lato" panose="020F0502020204030203" pitchFamily="34" charset="0"/>
                <a:sym typeface="+mn-ea"/>
              </a:endParaRPr>
            </a:p>
          </p:txBody>
        </p:sp>
      </p:grpSp>
      <p:sp>
        <p:nvSpPr>
          <p:cNvPr id="14" name="矩形 13"/>
          <p:cNvSpPr/>
          <p:nvPr/>
        </p:nvSpPr>
        <p:spPr>
          <a:xfrm>
            <a:off x="2553335" y="3610610"/>
            <a:ext cx="19306540" cy="6191250"/>
          </a:xfrm>
          <a:prstGeom prst="rect">
            <a:avLst/>
          </a:prstGeom>
          <a:no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 y="3450069"/>
            <a:ext cx="8295262" cy="10264593"/>
          </a:xfrm>
          <a:prstGeom prst="rect">
            <a:avLst/>
          </a:prstGeom>
        </p:spPr>
      </p:pic>
      <p:pic>
        <p:nvPicPr>
          <p:cNvPr id="12" name="图片 11"/>
          <p:cNvPicPr>
            <a:picLocks noChangeAspect="1"/>
          </p:cNvPicPr>
          <p:nvPr/>
        </p:nvPicPr>
        <p:blipFill>
          <a:blip r:embed="rId3"/>
          <a:stretch>
            <a:fillRect/>
          </a:stretch>
        </p:blipFill>
        <p:spPr>
          <a:xfrm>
            <a:off x="8300720" y="767080"/>
            <a:ext cx="16078200" cy="12182475"/>
          </a:xfrm>
          <a:prstGeom prst="rect">
            <a:avLst/>
          </a:prstGeom>
        </p:spPr>
      </p:pic>
      <p:sp>
        <p:nvSpPr>
          <p:cNvPr id="13" name="TextBox 7"/>
          <p:cNvSpPr txBox="1"/>
          <p:nvPr/>
        </p:nvSpPr>
        <p:spPr>
          <a:xfrm>
            <a:off x="1800860" y="1972945"/>
            <a:ext cx="4692650" cy="17532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p>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工作照</a:t>
            </a:r>
            <a:endPar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endParaRPr>
          </a:p>
        </p:txBody>
      </p:sp>
      <p:sp>
        <p:nvSpPr>
          <p:cNvPr id="15" name="TextBox 8"/>
          <p:cNvSpPr txBox="1"/>
          <p:nvPr/>
        </p:nvSpPr>
        <p:spPr>
          <a:xfrm>
            <a:off x="20995005" y="11010900"/>
            <a:ext cx="3383915" cy="1938020"/>
          </a:xfrm>
          <a:prstGeom prst="rect">
            <a:avLst/>
          </a:prstGeom>
          <a:noFill/>
        </p:spPr>
        <p:txBody>
          <a:bodyPr wrap="square" rtlCol="0">
            <a:spAutoFit/>
          </a:bodyPr>
          <a:p>
            <a:pPr algn="l">
              <a:lnSpc>
                <a:spcPct val="150000"/>
              </a:lnSpc>
            </a:pPr>
            <a:r>
              <a:rPr lang="zh-CN" altLang="en-US" sz="4000" spc="1200" dirty="0">
                <a:solidFill>
                  <a:schemeClr val="tx1"/>
                </a:solidFill>
                <a:latin typeface="楷体" panose="02010609060101010101" charset="-122"/>
                <a:ea typeface="楷体" panose="02010609060101010101" charset="-122"/>
                <a:cs typeface="Lato" panose="020F0502020204030203" pitchFamily="34" charset="0"/>
              </a:rPr>
              <a:t>刘子璇</a:t>
            </a:r>
            <a:endParaRPr lang="zh-CN" altLang="en-US" sz="4000" spc="1200" dirty="0">
              <a:solidFill>
                <a:schemeClr val="tx1"/>
              </a:solidFill>
              <a:latin typeface="楷体" panose="02010609060101010101" charset="-122"/>
              <a:ea typeface="楷体" panose="02010609060101010101" charset="-122"/>
              <a:cs typeface="Lato" panose="020F0502020204030203" pitchFamily="34" charset="0"/>
            </a:endParaRPr>
          </a:p>
          <a:p>
            <a:pPr algn="l">
              <a:lnSpc>
                <a:spcPct val="150000"/>
              </a:lnSpc>
            </a:pPr>
            <a:endParaRPr lang="zh-CN" altLang="en-US" sz="4000" spc="1200" dirty="0">
              <a:solidFill>
                <a:schemeClr val="tx1"/>
              </a:solidFill>
              <a:latin typeface="楷体" panose="02010609060101010101" charset="-122"/>
              <a:ea typeface="楷体" panose="02010609060101010101" charset="-122"/>
              <a:cs typeface="Lato" panose="020F0502020204030203"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542465" y="1300771"/>
            <a:ext cx="7811776" cy="8521485"/>
          </a:xfrm>
          <a:prstGeom prst="rect">
            <a:avLst/>
          </a:prstGeom>
        </p:spPr>
      </p:pic>
      <p:pic>
        <p:nvPicPr>
          <p:cNvPr id="7" name="图片 6" descr="C:/Users/PC/AppData/Local/Temp/picturecompress_20211210162541/output_1.pngoutput_1"/>
          <p:cNvPicPr>
            <a:picLocks noChangeAspect="1"/>
          </p:cNvPicPr>
          <p:nvPr/>
        </p:nvPicPr>
        <p:blipFill>
          <a:blip r:embed="rId3"/>
          <a:stretch>
            <a:fillRect/>
          </a:stretch>
        </p:blipFill>
        <p:spPr>
          <a:xfrm>
            <a:off x="14363065" y="0"/>
            <a:ext cx="10015855" cy="7512685"/>
          </a:xfrm>
          <a:prstGeom prst="rect">
            <a:avLst/>
          </a:prstGeom>
        </p:spPr>
      </p:pic>
      <p:pic>
        <p:nvPicPr>
          <p:cNvPr id="6" name="图片 5"/>
          <p:cNvPicPr>
            <a:picLocks noChangeAspect="1"/>
          </p:cNvPicPr>
          <p:nvPr/>
        </p:nvPicPr>
        <p:blipFill>
          <a:blip r:embed="rId4"/>
          <a:stretch>
            <a:fillRect/>
          </a:stretch>
        </p:blipFill>
        <p:spPr>
          <a:xfrm>
            <a:off x="4720590" y="6480175"/>
            <a:ext cx="9642475" cy="7235825"/>
          </a:xfrm>
          <a:prstGeom prst="rect">
            <a:avLst/>
          </a:prstGeom>
        </p:spPr>
      </p:pic>
      <p:sp>
        <p:nvSpPr>
          <p:cNvPr id="13" name="TextBox 7"/>
          <p:cNvSpPr txBox="1"/>
          <p:nvPr/>
        </p:nvSpPr>
        <p:spPr>
          <a:xfrm>
            <a:off x="542290" y="1300480"/>
            <a:ext cx="4692650" cy="17532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p>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工作照</a:t>
            </a:r>
            <a:endPar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endParaRPr>
          </a:p>
        </p:txBody>
      </p:sp>
      <p:pic>
        <p:nvPicPr>
          <p:cNvPr id="11" name="Graphic 8"/>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rot="5722681">
            <a:off x="16563316" y="6437565"/>
            <a:ext cx="6065969" cy="9036203"/>
          </a:xfrm>
          <a:prstGeom prst="rect">
            <a:avLst/>
          </a:prstGeom>
        </p:spPr>
      </p:pic>
      <p:sp>
        <p:nvSpPr>
          <p:cNvPr id="15" name="TextBox 8"/>
          <p:cNvSpPr txBox="1"/>
          <p:nvPr/>
        </p:nvSpPr>
        <p:spPr>
          <a:xfrm>
            <a:off x="1545590" y="12202160"/>
            <a:ext cx="2431415" cy="1014730"/>
          </a:xfrm>
          <a:prstGeom prst="rect">
            <a:avLst/>
          </a:prstGeom>
          <a:noFill/>
        </p:spPr>
        <p:txBody>
          <a:bodyPr wrap="square" rtlCol="0">
            <a:spAutoFit/>
          </a:bodyPr>
          <a:p>
            <a:pPr algn="l">
              <a:lnSpc>
                <a:spcPct val="150000"/>
              </a:lnSpc>
            </a:pPr>
            <a:r>
              <a:rPr lang="zh-CN" altLang="en-US" sz="4000" spc="1200" dirty="0">
                <a:solidFill>
                  <a:schemeClr val="tx1"/>
                </a:solidFill>
                <a:latin typeface="楷体" panose="02010609060101010101" charset="-122"/>
                <a:ea typeface="楷体" panose="02010609060101010101" charset="-122"/>
                <a:cs typeface="Lato" panose="020F0502020204030203" pitchFamily="34" charset="0"/>
              </a:rPr>
              <a:t>徐婷</a:t>
            </a:r>
            <a:endParaRPr lang="zh-CN" altLang="en-US" sz="4000" spc="1200" dirty="0">
              <a:solidFill>
                <a:schemeClr val="tx1"/>
              </a:solidFill>
              <a:latin typeface="楷体" panose="02010609060101010101" charset="-122"/>
              <a:ea typeface="楷体" panose="02010609060101010101" charset="-122"/>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178" y="5781937"/>
            <a:ext cx="8227993" cy="44637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pic>
        <p:nvPicPr>
          <p:cNvPr id="12" name="图片占位符 11" descr="效果图3"/>
          <p:cNvPicPr>
            <a:picLocks noChangeAspect="1"/>
          </p:cNvPicPr>
          <p:nvPr>
            <p:ph type="pic" sz="quarter" idx="10"/>
          </p:nvPr>
        </p:nvPicPr>
        <p:blipFill>
          <a:blip r:embed="rId1"/>
          <a:stretch>
            <a:fillRect/>
          </a:stretch>
        </p:blipFill>
        <p:spPr>
          <a:xfrm>
            <a:off x="-560070" y="1266190"/>
            <a:ext cx="20760055" cy="12449810"/>
          </a:xfrm>
          <a:prstGeom prst="rect">
            <a:avLst/>
          </a:prstGeom>
        </p:spPr>
      </p:pic>
      <p:pic>
        <p:nvPicPr>
          <p:cNvPr id="17" name="Graphic 5"/>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21353145" y="8440420"/>
            <a:ext cx="3025775" cy="1805305"/>
          </a:xfrm>
          <a:prstGeom prst="rect">
            <a:avLst/>
          </a:prstGeom>
        </p:spPr>
      </p:pic>
      <p:sp>
        <p:nvSpPr>
          <p:cNvPr id="6" name="TextBox 5"/>
          <p:cNvSpPr txBox="1"/>
          <p:nvPr/>
        </p:nvSpPr>
        <p:spPr>
          <a:xfrm>
            <a:off x="2217867" y="11817271"/>
            <a:ext cx="12189619" cy="737235"/>
          </a:xfrm>
          <a:prstGeom prst="rect">
            <a:avLst/>
          </a:prstGeom>
          <a:noFill/>
        </p:spPr>
        <p:txBody>
          <a:bodyPr wrap="square" rtlCol="0">
            <a:spAutoFit/>
          </a:bodyPr>
          <a:lstStyle/>
          <a:p>
            <a:pPr algn="just">
              <a:lnSpc>
                <a:spcPct val="150000"/>
              </a:lnSpc>
            </a:pPr>
            <a:r>
              <a:rPr lang="zh-CN" altLang="id-ID" sz="2800" dirty="0">
                <a:latin typeface="楷体" panose="02010609060101010101" charset="-122"/>
                <a:ea typeface="楷体" panose="02010609060101010101" charset="-122"/>
                <a:cs typeface="Lato" panose="020F0502020204030203" pitchFamily="34" charset="0"/>
              </a:rPr>
              <a:t>老板出了三维模型，要求我和另一个同事绘制施工图</a:t>
            </a:r>
            <a:endParaRPr lang="zh-CN" altLang="id-ID" sz="2800" dirty="0">
              <a:latin typeface="楷体" panose="02010609060101010101" charset="-122"/>
              <a:ea typeface="楷体" panose="02010609060101010101" charset="-122"/>
              <a:cs typeface="Lato" panose="020F0502020204030203" pitchFamily="34" charset="0"/>
            </a:endParaRPr>
          </a:p>
        </p:txBody>
      </p:sp>
      <p:sp>
        <p:nvSpPr>
          <p:cNvPr id="15" name="TextBox 8"/>
          <p:cNvSpPr txBox="1"/>
          <p:nvPr/>
        </p:nvSpPr>
        <p:spPr>
          <a:xfrm>
            <a:off x="20929600" y="11777980"/>
            <a:ext cx="3383915" cy="1938020"/>
          </a:xfrm>
          <a:prstGeom prst="rect">
            <a:avLst/>
          </a:prstGeom>
          <a:noFill/>
        </p:spPr>
        <p:txBody>
          <a:bodyPr wrap="square" rtlCol="0">
            <a:spAutoFit/>
          </a:bodyPr>
          <a:p>
            <a:pPr algn="l">
              <a:lnSpc>
                <a:spcPct val="150000"/>
              </a:lnSpc>
            </a:pPr>
            <a:r>
              <a:rPr lang="zh-CN" altLang="en-US" sz="4000" spc="1200" dirty="0">
                <a:solidFill>
                  <a:schemeClr val="tx1"/>
                </a:solidFill>
                <a:latin typeface="楷体" panose="02010609060101010101" charset="-122"/>
                <a:ea typeface="楷体" panose="02010609060101010101" charset="-122"/>
                <a:cs typeface="Lato" panose="020F0502020204030203" pitchFamily="34" charset="0"/>
              </a:rPr>
              <a:t>刘子璇</a:t>
            </a:r>
            <a:endParaRPr lang="zh-CN" altLang="en-US" sz="4000" spc="1200" dirty="0">
              <a:solidFill>
                <a:schemeClr val="tx1"/>
              </a:solidFill>
              <a:latin typeface="楷体" panose="02010609060101010101" charset="-122"/>
              <a:ea typeface="楷体" panose="02010609060101010101" charset="-122"/>
              <a:cs typeface="Lato" panose="020F0502020204030203" pitchFamily="34" charset="0"/>
            </a:endParaRPr>
          </a:p>
          <a:p>
            <a:pPr algn="l">
              <a:lnSpc>
                <a:spcPct val="150000"/>
              </a:lnSpc>
            </a:pPr>
            <a:endParaRPr lang="zh-CN" altLang="en-US" sz="4000" spc="1200" dirty="0">
              <a:solidFill>
                <a:schemeClr val="tx1"/>
              </a:solidFill>
              <a:latin typeface="楷体" panose="02010609060101010101" charset="-122"/>
              <a:ea typeface="楷体" panose="02010609060101010101" charset="-122"/>
              <a:cs typeface="Lato" panose="020F0502020204030203" pitchFamily="34" charset="0"/>
              <a:sym typeface="+mn-ea"/>
            </a:endParaRPr>
          </a:p>
        </p:txBody>
      </p:sp>
      <p:sp>
        <p:nvSpPr>
          <p:cNvPr id="5" name="TextBox 4"/>
          <p:cNvSpPr txBox="1"/>
          <p:nvPr/>
        </p:nvSpPr>
        <p:spPr>
          <a:xfrm>
            <a:off x="1009015" y="1642745"/>
            <a:ext cx="19700240" cy="3415030"/>
          </a:xfrm>
          <a:prstGeom prst="rect">
            <a:avLst/>
          </a:prstGeom>
          <a:noFill/>
        </p:spPr>
        <p:txBody>
          <a:bodyPr wrap="square" rtlCol="0">
            <a:spAutoFit/>
          </a:bodyPr>
          <a:lstStyle/>
          <a:p>
            <a:r>
              <a:rPr lang="zh-CN" altLang="de-DE" sz="10800" b="1" dirty="0">
                <a:latin typeface="微软雅黑" panose="020B0503020204020204" charset="-122"/>
                <a:ea typeface="Roboto" panose="02000000000000000000" pitchFamily="2" charset="0"/>
                <a:cs typeface="Lato" panose="020F0502020204030203" pitchFamily="34" charset="0"/>
              </a:rPr>
              <a:t>苏州中心</a:t>
            </a:r>
            <a:r>
              <a:rPr lang="en-US" altLang="zh-CN" sz="10800" b="1" dirty="0">
                <a:latin typeface="微软雅黑" panose="020B0503020204020204" charset="-122"/>
                <a:ea typeface="Roboto" panose="02000000000000000000" pitchFamily="2" charset="0"/>
                <a:cs typeface="Lato" panose="020F0502020204030203" pitchFamily="34" charset="0"/>
              </a:rPr>
              <a:t>”</a:t>
            </a:r>
            <a:r>
              <a:rPr lang="zh-CN" altLang="de-DE" sz="10800" b="1" dirty="0">
                <a:latin typeface="微软雅黑" panose="020B0503020204020204" charset="-122"/>
                <a:ea typeface="Roboto" panose="02000000000000000000" pitchFamily="2" charset="0"/>
                <a:cs typeface="Lato" panose="020F0502020204030203" pitchFamily="34" charset="0"/>
              </a:rPr>
              <a:t>双十二</a:t>
            </a:r>
            <a:r>
              <a:rPr lang="en-US" altLang="zh-CN" sz="10800" b="1" dirty="0">
                <a:latin typeface="微软雅黑" panose="020B0503020204020204" charset="-122"/>
                <a:ea typeface="Roboto" panose="02000000000000000000" pitchFamily="2" charset="0"/>
                <a:cs typeface="Lato" panose="020F0502020204030203" pitchFamily="34" charset="0"/>
              </a:rPr>
              <a:t>”</a:t>
            </a:r>
            <a:r>
              <a:rPr lang="zh-CN" altLang="de-DE" sz="10800" b="1" dirty="0">
                <a:latin typeface="微软雅黑" panose="020B0503020204020204" charset="-122"/>
                <a:ea typeface="Roboto" panose="02000000000000000000" pitchFamily="2" charset="0"/>
                <a:cs typeface="Lato" panose="020F0502020204030203" pitchFamily="34" charset="0"/>
              </a:rPr>
              <a:t>购物节</a:t>
            </a:r>
            <a:endParaRPr lang="zh-CN" altLang="de-DE" sz="10800" b="1" dirty="0">
              <a:latin typeface="微软雅黑" panose="020B0503020204020204" charset="-122"/>
              <a:ea typeface="Roboto" panose="02000000000000000000" pitchFamily="2" charset="0"/>
              <a:cs typeface="Lato" panose="020F0502020204030203" pitchFamily="34" charset="0"/>
            </a:endParaRPr>
          </a:p>
          <a:p>
            <a:pPr algn="l"/>
            <a:r>
              <a:rPr lang="zh-CN" altLang="de-DE" sz="10800" b="1" dirty="0">
                <a:latin typeface="微软雅黑" panose="020B0503020204020204" charset="-122"/>
                <a:ea typeface="Roboto" panose="02000000000000000000" pitchFamily="2" charset="0"/>
                <a:cs typeface="Lato" panose="020F0502020204030203" pitchFamily="34" charset="0"/>
              </a:rPr>
              <a:t>太仓</a:t>
            </a:r>
            <a:r>
              <a:rPr lang="en-US" altLang="zh-CN" sz="10800" b="1" dirty="0">
                <a:latin typeface="微软雅黑" panose="020B0503020204020204" charset="-122"/>
                <a:ea typeface="Roboto" panose="02000000000000000000" pitchFamily="2" charset="0"/>
                <a:cs typeface="Lato" panose="020F0502020204030203" pitchFamily="34" charset="0"/>
              </a:rPr>
              <a:t> </a:t>
            </a:r>
            <a:r>
              <a:rPr lang="zh-CN" altLang="de-DE" sz="10800" b="1" dirty="0">
                <a:latin typeface="微软雅黑" panose="020B0503020204020204" charset="-122"/>
                <a:ea typeface="Roboto" panose="02000000000000000000" pitchFamily="2" charset="0"/>
                <a:cs typeface="Lato" panose="020F0502020204030203" pitchFamily="34" charset="0"/>
              </a:rPr>
              <a:t>展台</a:t>
            </a:r>
            <a:r>
              <a:rPr lang="en-US" altLang="zh-CN" sz="10800" b="1" dirty="0">
                <a:latin typeface="微软雅黑" panose="020B0503020204020204" charset="-122"/>
                <a:ea typeface="Roboto" panose="02000000000000000000" pitchFamily="2" charset="0"/>
                <a:cs typeface="Lato" panose="020F0502020204030203" pitchFamily="34" charset="0"/>
              </a:rPr>
              <a:t> </a:t>
            </a:r>
            <a:r>
              <a:rPr lang="zh-CN" altLang="de-DE" sz="10800" b="1" dirty="0">
                <a:latin typeface="微软雅黑" panose="020B0503020204020204" charset="-122"/>
                <a:ea typeface="Roboto" panose="02000000000000000000" pitchFamily="2" charset="0"/>
                <a:cs typeface="Lato" panose="020F0502020204030203" pitchFamily="34" charset="0"/>
              </a:rPr>
              <a:t>设计</a:t>
            </a:r>
            <a:endParaRPr lang="zh-CN" altLang="de-DE" sz="10800" b="1" dirty="0">
              <a:latin typeface="微软雅黑" panose="020B0503020204020204" charset="-122"/>
              <a:ea typeface="Roboto" panose="02000000000000000000" pitchFamily="2" charset="0"/>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rot="20246112">
            <a:off x="830654" y="5590180"/>
            <a:ext cx="5228563" cy="7788754"/>
          </a:xfrm>
          <a:prstGeom prst="rect">
            <a:avLst/>
          </a:prstGeom>
        </p:spPr>
      </p:pic>
      <p:pic>
        <p:nvPicPr>
          <p:cNvPr id="19" name="Graphic 18"/>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rot="3600000">
            <a:off x="18801441" y="8293149"/>
            <a:ext cx="4774855" cy="5208656"/>
          </a:xfrm>
          <a:prstGeom prst="rect">
            <a:avLst/>
          </a:prstGeom>
        </p:spPr>
      </p:pic>
      <p:pic>
        <p:nvPicPr>
          <p:cNvPr id="17" name="图片占位符 16" descr="效果图"/>
          <p:cNvPicPr>
            <a:picLocks noChangeAspect="1"/>
          </p:cNvPicPr>
          <p:nvPr>
            <p:ph type="pic" sz="quarter" idx="11"/>
          </p:nvPr>
        </p:nvPicPr>
        <p:blipFill>
          <a:blip r:embed="rId5"/>
          <a:stretch>
            <a:fillRect/>
          </a:stretch>
        </p:blipFill>
        <p:spPr>
          <a:xfrm>
            <a:off x="7994650" y="2888615"/>
            <a:ext cx="13589000" cy="9606915"/>
          </a:xfrm>
          <a:prstGeom prst="rect">
            <a:avLst/>
          </a:prstGeom>
        </p:spPr>
      </p:pic>
      <p:sp>
        <p:nvSpPr>
          <p:cNvPr id="21" name="文本框 20"/>
          <p:cNvSpPr txBox="1"/>
          <p:nvPr/>
        </p:nvSpPr>
        <p:spPr>
          <a:xfrm>
            <a:off x="1214120" y="1258570"/>
            <a:ext cx="7458075" cy="1630045"/>
          </a:xfrm>
          <a:prstGeom prst="rect">
            <a:avLst/>
          </a:prstGeom>
          <a:noFill/>
        </p:spPr>
        <p:txBody>
          <a:bodyPr wrap="square" rtlCol="0">
            <a:spAutoFit/>
          </a:bodyPr>
          <a:p>
            <a:r>
              <a:rPr lang="zh-CN" altLang="en-US" sz="10000" b="1">
                <a:latin typeface="宋体" panose="02010600030101010101" pitchFamily="2" charset="-122"/>
                <a:ea typeface="宋体" panose="02010600030101010101" pitchFamily="2" charset="-122"/>
              </a:rPr>
              <a:t>展台施工图</a:t>
            </a:r>
            <a:endParaRPr lang="zh-CN" altLang="en-US" sz="10000" b="1">
              <a:latin typeface="宋体" panose="02010600030101010101" pitchFamily="2" charset="-122"/>
              <a:ea typeface="宋体" panose="02010600030101010101" pitchFamily="2" charset="-122"/>
            </a:endParaRPr>
          </a:p>
        </p:txBody>
      </p:sp>
      <p:sp>
        <p:nvSpPr>
          <p:cNvPr id="7" name="TextBox 6"/>
          <p:cNvSpPr txBox="1"/>
          <p:nvPr/>
        </p:nvSpPr>
        <p:spPr>
          <a:xfrm>
            <a:off x="1890919" y="5702906"/>
            <a:ext cx="6103904" cy="3046095"/>
          </a:xfrm>
          <a:prstGeom prst="rect">
            <a:avLst/>
          </a:prstGeom>
          <a:noFill/>
        </p:spPr>
        <p:txBody>
          <a:bodyPr wrap="square" rtlCol="0">
            <a:spAutoFit/>
          </a:bodyPr>
          <a:lstStyle/>
          <a:p>
            <a:pPr algn="just">
              <a:lnSpc>
                <a:spcPct val="150000"/>
              </a:lnSpc>
            </a:pPr>
            <a:r>
              <a:rPr lang="en-US" altLang="zh-CN" sz="3200" dirty="0">
                <a:latin typeface="楷体" panose="02010609060101010101" charset="-122"/>
                <a:ea typeface="楷体" panose="02010609060101010101" charset="-122"/>
                <a:cs typeface="Lato" panose="020F0502020204030203" pitchFamily="34" charset="0"/>
              </a:rPr>
              <a:t>    </a:t>
            </a:r>
            <a:r>
              <a:rPr lang="zh-CN" altLang="id-ID" sz="3200" dirty="0">
                <a:latin typeface="楷体" panose="02010609060101010101" charset="-122"/>
                <a:ea typeface="楷体" panose="02010609060101010101" charset="-122"/>
                <a:cs typeface="Lato" panose="020F0502020204030203" pitchFamily="34" charset="0"/>
              </a:rPr>
              <a:t>我们先是按照自己的想发出了一份，老板看后，觉得不太行，给我们指点了一下要改的地方后又拿了一份模板，让我们参考。</a:t>
            </a:r>
            <a:endParaRPr lang="zh-CN" altLang="id-ID" sz="3200" dirty="0">
              <a:latin typeface="楷体" panose="02010609060101010101" charset="-122"/>
              <a:ea typeface="楷体" panose="02010609060101010101" charset="-122"/>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rot="20246112">
            <a:off x="830654" y="5590180"/>
            <a:ext cx="5228563" cy="7788754"/>
          </a:xfrm>
          <a:prstGeom prst="rect">
            <a:avLst/>
          </a:prstGeom>
        </p:spPr>
      </p:pic>
      <p:pic>
        <p:nvPicPr>
          <p:cNvPr id="3" name="图片占位符 2" descr="fde617de25d33e4c60c77c04a697d53"/>
          <p:cNvPicPr>
            <a:picLocks noChangeAspect="1"/>
          </p:cNvPicPr>
          <p:nvPr>
            <p:ph type="pic" sz="quarter" idx="10"/>
          </p:nvPr>
        </p:nvPicPr>
        <p:blipFill>
          <a:blip r:embed="rId3"/>
          <a:srcRect t="31728" b="21036"/>
          <a:stretch>
            <a:fillRect/>
          </a:stretch>
        </p:blipFill>
        <p:spPr>
          <a:xfrm>
            <a:off x="5205730" y="2382520"/>
            <a:ext cx="13966825" cy="4659630"/>
          </a:xfrm>
          <a:prstGeom prst="rect">
            <a:avLst/>
          </a:prstGeom>
        </p:spPr>
      </p:pic>
      <p:pic>
        <p:nvPicPr>
          <p:cNvPr id="10" name="图片占位符 9" descr="6d8444505d97ee704abb19dc1772dcb"/>
          <p:cNvPicPr>
            <a:picLocks noChangeAspect="1"/>
          </p:cNvPicPr>
          <p:nvPr>
            <p:ph type="pic" sz="quarter" idx="11"/>
          </p:nvPr>
        </p:nvPicPr>
        <p:blipFill>
          <a:blip r:embed="rId4"/>
          <a:srcRect t="23908" b="22920"/>
          <a:stretch>
            <a:fillRect/>
          </a:stretch>
        </p:blipFill>
        <p:spPr>
          <a:xfrm>
            <a:off x="5276215" y="7569835"/>
            <a:ext cx="13931900" cy="5236845"/>
          </a:xfrm>
          <a:prstGeom prst="rect">
            <a:avLst/>
          </a:prstGeom>
        </p:spPr>
      </p:pic>
      <p:pic>
        <p:nvPicPr>
          <p:cNvPr id="19" name="Graphic 18"/>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rot="3600000">
            <a:off x="19598640" y="9083040"/>
            <a:ext cx="3996690" cy="4360545"/>
          </a:xfrm>
          <a:prstGeom prst="rect">
            <a:avLst/>
          </a:prstGeom>
        </p:spPr>
      </p:pic>
      <p:sp>
        <p:nvSpPr>
          <p:cNvPr id="13" name="文本框 12"/>
          <p:cNvSpPr txBox="1"/>
          <p:nvPr/>
        </p:nvSpPr>
        <p:spPr>
          <a:xfrm>
            <a:off x="2773045" y="9834880"/>
            <a:ext cx="1343660" cy="706755"/>
          </a:xfrm>
          <a:prstGeom prst="rect">
            <a:avLst/>
          </a:prstGeom>
          <a:noFill/>
        </p:spPr>
        <p:txBody>
          <a:bodyPr wrap="square" rtlCol="0">
            <a:spAutoFit/>
          </a:bodyPr>
          <a:p>
            <a:r>
              <a:rPr lang="zh-CN" altLang="en-US" sz="4000" b="1"/>
              <a:t>改后</a:t>
            </a:r>
            <a:endParaRPr lang="zh-CN" altLang="en-US" sz="4000" b="1"/>
          </a:p>
        </p:txBody>
      </p:sp>
      <p:sp>
        <p:nvSpPr>
          <p:cNvPr id="2" name="文本框 1"/>
          <p:cNvSpPr txBox="1"/>
          <p:nvPr/>
        </p:nvSpPr>
        <p:spPr>
          <a:xfrm>
            <a:off x="2773045" y="4178300"/>
            <a:ext cx="1343660" cy="706755"/>
          </a:xfrm>
          <a:prstGeom prst="rect">
            <a:avLst/>
          </a:prstGeom>
          <a:noFill/>
        </p:spPr>
        <p:txBody>
          <a:bodyPr wrap="square" rtlCol="0">
            <a:spAutoFit/>
          </a:bodyPr>
          <a:p>
            <a:r>
              <a:rPr lang="zh-CN" altLang="en-US" sz="4000" b="1"/>
              <a:t>改</a:t>
            </a:r>
            <a:r>
              <a:rPr lang="zh-CN" altLang="en-US" sz="4000" b="1"/>
              <a:t>前</a:t>
            </a:r>
            <a:endParaRPr lang="zh-CN" altLang="en-US" sz="4000" b="1"/>
          </a:p>
        </p:txBody>
      </p:sp>
      <p:sp>
        <p:nvSpPr>
          <p:cNvPr id="4" name="文本框 3"/>
          <p:cNvSpPr txBox="1"/>
          <p:nvPr/>
        </p:nvSpPr>
        <p:spPr>
          <a:xfrm>
            <a:off x="930275" y="752475"/>
            <a:ext cx="7458075" cy="1630045"/>
          </a:xfrm>
          <a:prstGeom prst="rect">
            <a:avLst/>
          </a:prstGeom>
          <a:noFill/>
        </p:spPr>
        <p:txBody>
          <a:bodyPr wrap="square" rtlCol="0">
            <a:spAutoFit/>
          </a:bodyPr>
          <a:p>
            <a:r>
              <a:rPr lang="zh-CN" altLang="en-US" sz="10000" b="1">
                <a:latin typeface="宋体" panose="02010600030101010101" pitchFamily="2" charset="-122"/>
                <a:ea typeface="宋体" panose="02010600030101010101" pitchFamily="2" charset="-122"/>
              </a:rPr>
              <a:t>展台施工图</a:t>
            </a:r>
            <a:endParaRPr lang="zh-CN" altLang="en-US" sz="100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rot="20246112">
            <a:off x="830654" y="5590180"/>
            <a:ext cx="5228563" cy="7788754"/>
          </a:xfrm>
          <a:prstGeom prst="rect">
            <a:avLst/>
          </a:prstGeom>
        </p:spPr>
      </p:pic>
      <p:pic>
        <p:nvPicPr>
          <p:cNvPr id="19" name="Graphic 18"/>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rot="3600000">
            <a:off x="19893280" y="8715375"/>
            <a:ext cx="3996690" cy="4360545"/>
          </a:xfrm>
          <a:prstGeom prst="rect">
            <a:avLst/>
          </a:prstGeom>
        </p:spPr>
      </p:pic>
      <p:sp>
        <p:nvSpPr>
          <p:cNvPr id="13" name="文本框 12"/>
          <p:cNvSpPr txBox="1"/>
          <p:nvPr/>
        </p:nvSpPr>
        <p:spPr>
          <a:xfrm>
            <a:off x="19004280" y="7928610"/>
            <a:ext cx="1343660" cy="706755"/>
          </a:xfrm>
          <a:prstGeom prst="rect">
            <a:avLst/>
          </a:prstGeom>
          <a:noFill/>
        </p:spPr>
        <p:txBody>
          <a:bodyPr wrap="square" rtlCol="0">
            <a:spAutoFit/>
          </a:bodyPr>
          <a:p>
            <a:r>
              <a:rPr lang="zh-CN" altLang="en-US" sz="4000" b="1"/>
              <a:t>改后</a:t>
            </a:r>
            <a:endParaRPr lang="zh-CN" altLang="en-US" sz="4000" b="1"/>
          </a:p>
        </p:txBody>
      </p:sp>
      <p:sp>
        <p:nvSpPr>
          <p:cNvPr id="2" name="文本框 1"/>
          <p:cNvSpPr txBox="1"/>
          <p:nvPr/>
        </p:nvSpPr>
        <p:spPr>
          <a:xfrm>
            <a:off x="19004280" y="2964815"/>
            <a:ext cx="1343660" cy="706755"/>
          </a:xfrm>
          <a:prstGeom prst="rect">
            <a:avLst/>
          </a:prstGeom>
          <a:noFill/>
        </p:spPr>
        <p:txBody>
          <a:bodyPr wrap="square" rtlCol="0">
            <a:spAutoFit/>
          </a:bodyPr>
          <a:p>
            <a:r>
              <a:rPr lang="zh-CN" altLang="en-US" sz="4000" b="1"/>
              <a:t>改</a:t>
            </a:r>
            <a:r>
              <a:rPr lang="zh-CN" altLang="en-US" sz="4000" b="1"/>
              <a:t>前</a:t>
            </a:r>
            <a:endParaRPr lang="zh-CN" altLang="en-US" sz="4000" b="1"/>
          </a:p>
        </p:txBody>
      </p:sp>
      <p:pic>
        <p:nvPicPr>
          <p:cNvPr id="6" name="图片占位符 5" descr="72b9e8a51a46733b970959881b4e007"/>
          <p:cNvPicPr>
            <a:picLocks noChangeAspect="1"/>
          </p:cNvPicPr>
          <p:nvPr>
            <p:ph type="pic" sz="quarter" idx="10"/>
          </p:nvPr>
        </p:nvPicPr>
        <p:blipFill>
          <a:blip r:embed="rId5"/>
          <a:stretch>
            <a:fillRect/>
          </a:stretch>
        </p:blipFill>
        <p:spPr>
          <a:xfrm>
            <a:off x="7813040" y="5830570"/>
            <a:ext cx="9005570" cy="6366510"/>
          </a:xfrm>
          <a:prstGeom prst="rect">
            <a:avLst/>
          </a:prstGeom>
        </p:spPr>
      </p:pic>
      <p:pic>
        <p:nvPicPr>
          <p:cNvPr id="7" name="图片占位符 6" descr="e9647133c2bc379edb7e6765a7fb135"/>
          <p:cNvPicPr>
            <a:picLocks noChangeAspect="1"/>
          </p:cNvPicPr>
          <p:nvPr>
            <p:ph type="pic" sz="quarter" idx="11"/>
          </p:nvPr>
        </p:nvPicPr>
        <p:blipFill>
          <a:blip r:embed="rId6"/>
          <a:srcRect t="29593" b="19359"/>
          <a:stretch>
            <a:fillRect/>
          </a:stretch>
        </p:blipFill>
        <p:spPr>
          <a:xfrm>
            <a:off x="7813040" y="1243330"/>
            <a:ext cx="9006205" cy="3246755"/>
          </a:xfrm>
          <a:prstGeom prst="rect">
            <a:avLst/>
          </a:prstGeom>
        </p:spPr>
      </p:pic>
      <p:sp>
        <p:nvSpPr>
          <p:cNvPr id="3" name="文本框 2"/>
          <p:cNvSpPr txBox="1"/>
          <p:nvPr/>
        </p:nvSpPr>
        <p:spPr>
          <a:xfrm>
            <a:off x="687070" y="1334770"/>
            <a:ext cx="7458075" cy="1630045"/>
          </a:xfrm>
          <a:prstGeom prst="rect">
            <a:avLst/>
          </a:prstGeom>
          <a:noFill/>
        </p:spPr>
        <p:txBody>
          <a:bodyPr wrap="square" rtlCol="0">
            <a:spAutoFit/>
          </a:bodyPr>
          <a:p>
            <a:r>
              <a:rPr lang="zh-CN" altLang="en-US" sz="10000" b="1">
                <a:latin typeface="宋体" panose="02010600030101010101" pitchFamily="2" charset="-122"/>
                <a:ea typeface="宋体" panose="02010600030101010101" pitchFamily="2" charset="-122"/>
              </a:rPr>
              <a:t>展台施工图</a:t>
            </a:r>
            <a:endParaRPr lang="zh-CN" altLang="en-US" sz="100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782974" y="-470417"/>
            <a:ext cx="9111898" cy="8581752"/>
          </a:xfrm>
          <a:prstGeom prst="rect">
            <a:avLst/>
          </a:prstGeom>
        </p:spPr>
      </p:pic>
      <p:sp>
        <p:nvSpPr>
          <p:cNvPr id="10" name="TextBox 9"/>
          <p:cNvSpPr txBox="1"/>
          <p:nvPr/>
        </p:nvSpPr>
        <p:spPr>
          <a:xfrm>
            <a:off x="1223165" y="1462806"/>
            <a:ext cx="11427464" cy="1753235"/>
          </a:xfrm>
          <a:prstGeom prst="rect">
            <a:avLst/>
          </a:prstGeom>
          <a:noFill/>
        </p:spPr>
        <p:txBody>
          <a:bodyPr wrap="square" rtlCol="0">
            <a:spAutoFit/>
          </a:bodyPr>
          <a:lstStyle/>
          <a:p>
            <a:r>
              <a:rPr lang="zh-CN" altLang="en-US" sz="10800" b="1" dirty="0">
                <a:latin typeface="微软雅黑" panose="020B0503020204020204" charset="-122"/>
                <a:ea typeface="Roboto" panose="02000000000000000000" pitchFamily="2" charset="0"/>
                <a:cs typeface="Lato" panose="020F0502020204030203" pitchFamily="34" charset="0"/>
              </a:rPr>
              <a:t>新肌</a:t>
            </a:r>
            <a:r>
              <a:rPr lang="zh-CN" altLang="en-US" sz="10800" b="1" dirty="0">
                <a:latin typeface="微软雅黑" panose="020B0503020204020204" charset="-122"/>
                <a:ea typeface="Roboto" panose="02000000000000000000" pitchFamily="2" charset="0"/>
                <a:cs typeface="Lato" panose="020F0502020204030203" pitchFamily="34" charset="0"/>
              </a:rPr>
              <a:t>美容店</a:t>
            </a:r>
            <a:endParaRPr lang="zh-CN" altLang="en-US" sz="10800" b="1" dirty="0">
              <a:latin typeface="微软雅黑" panose="020B0503020204020204" charset="-122"/>
              <a:ea typeface="Roboto" panose="02000000000000000000" pitchFamily="2" charset="0"/>
              <a:cs typeface="Lato" panose="020F0502020204030203" pitchFamily="34" charset="0"/>
            </a:endParaRPr>
          </a:p>
        </p:txBody>
      </p:sp>
      <p:sp>
        <p:nvSpPr>
          <p:cNvPr id="6" name="文本框 5"/>
          <p:cNvSpPr txBox="1"/>
          <p:nvPr/>
        </p:nvSpPr>
        <p:spPr>
          <a:xfrm>
            <a:off x="16847185" y="6827520"/>
            <a:ext cx="6666865" cy="1568450"/>
          </a:xfrm>
          <a:prstGeom prst="rect">
            <a:avLst/>
          </a:prstGeom>
          <a:noFill/>
        </p:spPr>
        <p:txBody>
          <a:bodyPr wrap="square" rtlCol="0">
            <a:spAutoFit/>
          </a:bodyPr>
          <a:p>
            <a:r>
              <a:rPr lang="en-US" altLang="zh-CN" sz="3200">
                <a:latin typeface="楷体" panose="02010609060101010101" charset="-122"/>
                <a:ea typeface="楷体" panose="02010609060101010101" charset="-122"/>
                <a:cs typeface="楷体" panose="02010609060101010101" charset="-122"/>
              </a:rPr>
              <a:t>    </a:t>
            </a:r>
            <a:r>
              <a:rPr lang="zh-CN" altLang="en-US" sz="3200">
                <a:latin typeface="楷体" panose="02010609060101010101" charset="-122"/>
                <a:ea typeface="楷体" panose="02010609060101010101" charset="-122"/>
                <a:cs typeface="楷体" panose="02010609060101010101" charset="-122"/>
              </a:rPr>
              <a:t>位于滨河路的一家美容院进行内部装修，我们分别负责一个内部房间的设计和门头审批这两件事。</a:t>
            </a:r>
            <a:endParaRPr lang="zh-CN" altLang="en-US" sz="3200">
              <a:latin typeface="楷体" panose="02010609060101010101" charset="-122"/>
              <a:ea typeface="楷体" panose="02010609060101010101" charset="-122"/>
              <a:cs typeface="楷体" panose="02010609060101010101" charset="-122"/>
            </a:endParaRPr>
          </a:p>
        </p:txBody>
      </p:sp>
      <p:pic>
        <p:nvPicPr>
          <p:cNvPr id="8" name="图片占位符 7" descr="3c4933463c4efe3005ef2a51e98a92d"/>
          <p:cNvPicPr>
            <a:picLocks noChangeAspect="1"/>
          </p:cNvPicPr>
          <p:nvPr>
            <p:ph type="pic" sz="quarter" idx="10"/>
          </p:nvPr>
        </p:nvPicPr>
        <p:blipFill>
          <a:blip r:embed="rId3"/>
          <a:stretch>
            <a:fillRect/>
          </a:stretch>
        </p:blipFill>
        <p:spPr>
          <a:xfrm>
            <a:off x="1223010" y="4187825"/>
            <a:ext cx="14103985" cy="6541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0983559" y="9747157"/>
            <a:ext cx="3412513" cy="3967503"/>
          </a:xfrm>
          <a:prstGeom prst="rect">
            <a:avLst/>
          </a:prstGeom>
        </p:spPr>
      </p:pic>
      <p:sp>
        <p:nvSpPr>
          <p:cNvPr id="7" name="TextBox 6"/>
          <p:cNvSpPr txBox="1"/>
          <p:nvPr/>
        </p:nvSpPr>
        <p:spPr>
          <a:xfrm>
            <a:off x="1140418" y="5541887"/>
            <a:ext cx="10440181" cy="1014730"/>
          </a:xfrm>
          <a:prstGeom prst="rect">
            <a:avLst/>
          </a:prstGeom>
          <a:noFill/>
        </p:spPr>
        <p:txBody>
          <a:bodyPr wrap="square" rtlCol="0">
            <a:spAutoFit/>
          </a:bodyPr>
          <a:lstStyle/>
          <a:p>
            <a:r>
              <a:rPr lang="zh-CN" altLang="de-DE" sz="6000" b="1" dirty="0">
                <a:latin typeface="微软雅黑" panose="020B0503020204020204" charset="-122"/>
                <a:ea typeface="Roboto" panose="02000000000000000000" pitchFamily="2" charset="0"/>
                <a:cs typeface="Lato" panose="020F0502020204030203" pitchFamily="34" charset="0"/>
              </a:rPr>
              <a:t>门头审批</a:t>
            </a:r>
            <a:endParaRPr lang="zh-CN" altLang="de-DE" sz="6000" b="1" dirty="0">
              <a:latin typeface="微软雅黑" panose="020B0503020204020204" charset="-122"/>
              <a:ea typeface="Roboto" panose="02000000000000000000" pitchFamily="2" charset="0"/>
              <a:cs typeface="Lato" panose="020F0502020204030203" pitchFamily="34" charset="0"/>
            </a:endParaRPr>
          </a:p>
        </p:txBody>
      </p:sp>
      <p:sp>
        <p:nvSpPr>
          <p:cNvPr id="8" name="TextBox 7"/>
          <p:cNvSpPr txBox="1"/>
          <p:nvPr/>
        </p:nvSpPr>
        <p:spPr>
          <a:xfrm>
            <a:off x="1140460" y="7840980"/>
            <a:ext cx="9382760" cy="2030095"/>
          </a:xfrm>
          <a:prstGeom prst="rect">
            <a:avLst/>
          </a:prstGeom>
          <a:noFill/>
        </p:spPr>
        <p:txBody>
          <a:bodyPr wrap="square" rtlCol="0">
            <a:spAutoFit/>
          </a:bodyPr>
          <a:lstStyle/>
          <a:p>
            <a:pPr algn="just">
              <a:lnSpc>
                <a:spcPct val="150000"/>
              </a:lnSpc>
            </a:pPr>
            <a:r>
              <a:rPr lang="zh-CN" altLang="id-ID" sz="2800" dirty="0">
                <a:latin typeface="楷体" panose="02010609060101010101" charset="-122"/>
                <a:ea typeface="楷体" panose="02010609060101010101" charset="-122"/>
                <a:cs typeface="Lato" panose="020F0502020204030203" pitchFamily="34" charset="0"/>
              </a:rPr>
              <a:t>先打电话给太仓政务服务中心询问办理需要带的文件。</a:t>
            </a:r>
            <a:endParaRPr lang="zh-CN" altLang="id-ID" sz="2800" dirty="0">
              <a:latin typeface="楷体" panose="02010609060101010101" charset="-122"/>
              <a:ea typeface="楷体" panose="02010609060101010101" charset="-122"/>
              <a:cs typeface="Lato" panose="020F0502020204030203" pitchFamily="34" charset="0"/>
            </a:endParaRPr>
          </a:p>
          <a:p>
            <a:pPr algn="just">
              <a:lnSpc>
                <a:spcPct val="150000"/>
              </a:lnSpc>
            </a:pPr>
            <a:r>
              <a:rPr lang="zh-CN" altLang="id-ID" sz="2800" dirty="0">
                <a:latin typeface="楷体" panose="02010609060101010101" charset="-122"/>
                <a:ea typeface="楷体" panose="02010609060101010101" charset="-122"/>
                <a:cs typeface="Lato" panose="020F0502020204030203" pitchFamily="34" charset="0"/>
              </a:rPr>
              <a:t>询问后与客户进行沟通，交代所需要文件。最后拿到服务中心进行办理即可。</a:t>
            </a:r>
            <a:endParaRPr lang="zh-CN" altLang="id-ID" sz="2800" dirty="0">
              <a:latin typeface="楷体" panose="02010609060101010101" charset="-122"/>
              <a:ea typeface="楷体" panose="02010609060101010101" charset="-122"/>
              <a:cs typeface="Lato" panose="020F0502020204030203" pitchFamily="34" charset="0"/>
            </a:endParaRPr>
          </a:p>
        </p:txBody>
      </p:sp>
      <p:pic>
        <p:nvPicPr>
          <p:cNvPr id="9" name="Graphic 8"/>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rot="5722681">
            <a:off x="6166461" y="-2187005"/>
            <a:ext cx="6065969" cy="9036203"/>
          </a:xfrm>
          <a:prstGeom prst="rect">
            <a:avLst/>
          </a:prstGeom>
        </p:spPr>
      </p:pic>
      <p:pic>
        <p:nvPicPr>
          <p:cNvPr id="4" name="图片占位符 6" descr="434504aeee90eb55544c06c6fe2b30d"/>
          <p:cNvPicPr>
            <a:picLocks noChangeAspect="1"/>
          </p:cNvPicPr>
          <p:nvPr/>
        </p:nvPicPr>
        <p:blipFill>
          <a:blip r:embed="rId5"/>
          <a:srcRect t="26356" b="9633"/>
          <a:stretch>
            <a:fillRect/>
          </a:stretch>
        </p:blipFill>
        <p:spPr>
          <a:xfrm>
            <a:off x="13246735" y="215900"/>
            <a:ext cx="11132185" cy="5325745"/>
          </a:xfrm>
          <a:prstGeom prst="rect">
            <a:avLst/>
          </a:prstGeom>
        </p:spPr>
      </p:pic>
      <p:pic>
        <p:nvPicPr>
          <p:cNvPr id="6" name="图片占位符 5" descr="a52eb0ec86a3aa890da75f72ca13800"/>
          <p:cNvPicPr>
            <a:picLocks noChangeAspect="1"/>
          </p:cNvPicPr>
          <p:nvPr/>
        </p:nvPicPr>
        <p:blipFill>
          <a:blip r:embed="rId6"/>
          <a:stretch>
            <a:fillRect/>
          </a:stretch>
        </p:blipFill>
        <p:spPr>
          <a:xfrm>
            <a:off x="11247120" y="6402070"/>
            <a:ext cx="11274425" cy="515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3223" y="874647"/>
            <a:ext cx="11427464" cy="1753235"/>
          </a:xfrm>
          <a:prstGeom prst="rect">
            <a:avLst/>
          </a:prstGeom>
          <a:noFill/>
        </p:spPr>
        <p:txBody>
          <a:bodyPr wrap="square" rtlCol="0">
            <a:spAutoFit/>
          </a:bodyPr>
          <a:lstStyle/>
          <a:p>
            <a:r>
              <a:rPr lang="zh-CN" altLang="de-DE" sz="10800" b="1" dirty="0">
                <a:solidFill>
                  <a:schemeClr val="tx1"/>
                </a:solidFill>
                <a:latin typeface="微软雅黑" panose="020B0503020204020204" charset="-122"/>
                <a:ea typeface="Roboto" panose="02000000000000000000" pitchFamily="2" charset="0"/>
                <a:cs typeface="Lato" panose="020F0502020204030203" pitchFamily="34" charset="0"/>
              </a:rPr>
              <a:t>设计</a:t>
            </a:r>
            <a:r>
              <a:rPr lang="zh-CN" altLang="de-DE" sz="10800" b="1" dirty="0">
                <a:solidFill>
                  <a:schemeClr val="tx1"/>
                </a:solidFill>
                <a:latin typeface="微软雅黑" panose="020B0503020204020204" charset="-122"/>
                <a:ea typeface="Roboto" panose="02000000000000000000" pitchFamily="2" charset="0"/>
                <a:cs typeface="Lato" panose="020F0502020204030203" pitchFamily="34" charset="0"/>
              </a:rPr>
              <a:t>效果图</a:t>
            </a:r>
            <a:endParaRPr lang="zh-CN" altLang="de-DE" sz="10800" b="1" dirty="0">
              <a:solidFill>
                <a:schemeClr val="tx1"/>
              </a:solidFill>
              <a:latin typeface="微软雅黑" panose="020B0503020204020204" charset="-122"/>
              <a:ea typeface="Roboto" panose="02000000000000000000" pitchFamily="2" charset="0"/>
              <a:cs typeface="Lato" panose="020F0502020204030203" pitchFamily="34" charset="0"/>
            </a:endParaRPr>
          </a:p>
        </p:txBody>
      </p:sp>
      <p:pic>
        <p:nvPicPr>
          <p:cNvPr id="22" name="Graphic 21"/>
          <p:cNvPicPr>
            <a:picLocks noChangeAspect="1"/>
          </p:cNvPicPr>
          <p:nvPr/>
        </p:nvPicPr>
        <p:blipFill>
          <a:blip r:embed="rId1" cstate="screen"/>
          <a:stretch>
            <a:fillRect/>
          </a:stretch>
        </p:blipFill>
        <p:spPr>
          <a:xfrm rot="5400000">
            <a:off x="19197724" y="8535052"/>
            <a:ext cx="4879249" cy="5482511"/>
          </a:xfrm>
          <a:prstGeom prst="rect">
            <a:avLst/>
          </a:prstGeom>
        </p:spPr>
      </p:pic>
      <p:pic>
        <p:nvPicPr>
          <p:cNvPr id="6" name="图片占位符 5" descr="565ee61e0a5cec79d5ebee712bc653f"/>
          <p:cNvPicPr>
            <a:picLocks noChangeAspect="1"/>
          </p:cNvPicPr>
          <p:nvPr>
            <p:ph type="pic" sz="quarter" idx="10"/>
          </p:nvPr>
        </p:nvPicPr>
        <p:blipFill>
          <a:blip r:embed="rId2"/>
          <a:stretch>
            <a:fillRect/>
          </a:stretch>
        </p:blipFill>
        <p:spPr>
          <a:xfrm>
            <a:off x="459740" y="4024630"/>
            <a:ext cx="10880090" cy="5667375"/>
          </a:xfrm>
          <a:prstGeom prst="rect">
            <a:avLst/>
          </a:prstGeom>
        </p:spPr>
      </p:pic>
      <p:pic>
        <p:nvPicPr>
          <p:cNvPr id="7" name="图片占位符 6" descr="cc6d7b216e699e1d81fa4ba25408623"/>
          <p:cNvPicPr>
            <a:picLocks noChangeAspect="1"/>
          </p:cNvPicPr>
          <p:nvPr>
            <p:ph type="pic" sz="quarter" idx="11"/>
          </p:nvPr>
        </p:nvPicPr>
        <p:blipFill>
          <a:blip r:embed="rId3"/>
          <a:stretch>
            <a:fillRect/>
          </a:stretch>
        </p:blipFill>
        <p:spPr>
          <a:xfrm>
            <a:off x="10343515" y="6880860"/>
            <a:ext cx="14035405" cy="5974080"/>
          </a:xfrm>
          <a:prstGeom prst="rect">
            <a:avLst/>
          </a:prstGeom>
        </p:spPr>
      </p:pic>
      <p:pic>
        <p:nvPicPr>
          <p:cNvPr id="3" name="图片占位符 2" descr="d4fb5fe06823292b7eec977117a18a0"/>
          <p:cNvPicPr>
            <a:picLocks noChangeAspect="1"/>
          </p:cNvPicPr>
          <p:nvPr/>
        </p:nvPicPr>
        <p:blipFill>
          <a:blip r:embed="rId4"/>
          <a:stretch>
            <a:fillRect/>
          </a:stretch>
        </p:blipFill>
        <p:spPr>
          <a:xfrm>
            <a:off x="11339830" y="0"/>
            <a:ext cx="13039090" cy="5904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ChangeAspect="1"/>
          </p:cNvPicPr>
          <p:nvPr>
            <p:ph type="pic" sz="quarter" idx="10"/>
          </p:nvPr>
        </p:nvPicPr>
        <p:blipFill>
          <a:blip r:embed="rId1"/>
          <a:stretch>
            <a:fillRect/>
          </a:stretch>
        </p:blipFill>
        <p:spPr>
          <a:xfrm>
            <a:off x="1358265" y="1141730"/>
            <a:ext cx="10964545" cy="4688205"/>
          </a:xfrm>
          <a:prstGeom prst="rect">
            <a:avLst/>
          </a:prstGeom>
        </p:spPr>
      </p:pic>
      <p:sp>
        <p:nvSpPr>
          <p:cNvPr id="7" name="TextBox 6"/>
          <p:cNvSpPr txBox="1"/>
          <p:nvPr/>
        </p:nvSpPr>
        <p:spPr>
          <a:xfrm>
            <a:off x="1884680" y="5829935"/>
            <a:ext cx="20964525" cy="1753235"/>
          </a:xfrm>
          <a:prstGeom prst="rect">
            <a:avLst/>
          </a:prstGeom>
          <a:noFill/>
        </p:spPr>
        <p:txBody>
          <a:bodyPr wrap="square" rtlCol="0">
            <a:spAutoFit/>
          </a:bodyPr>
          <a:lstStyle/>
          <a:p>
            <a:r>
              <a:rPr lang="en-US" altLang="zh-CN" sz="10800" b="1" dirty="0">
                <a:latin typeface="微软雅黑" panose="020B0503020204020204" charset="-122"/>
                <a:ea typeface="Roboto" panose="02000000000000000000" pitchFamily="2" charset="0"/>
                <a:cs typeface="Lato" panose="020F0502020204030203" pitchFamily="34" charset="0"/>
              </a:rPr>
              <a:t> </a:t>
            </a:r>
            <a:r>
              <a:rPr lang="zh-CN" altLang="en-US" sz="10800" b="1" dirty="0">
                <a:latin typeface="微软雅黑" panose="020B0503020204020204" charset="-122"/>
                <a:ea typeface="宋体" panose="02010600030101010101" pitchFamily="2" charset="-122"/>
                <a:cs typeface="Lato" panose="020F0502020204030203" pitchFamily="34" charset="0"/>
              </a:rPr>
              <a:t>新增</a:t>
            </a:r>
            <a:r>
              <a:rPr lang="zh-CN" altLang="de-DE" sz="10800" b="1" dirty="0">
                <a:latin typeface="微软雅黑" panose="020B0503020204020204" charset="-122"/>
                <a:ea typeface="Roboto" panose="02000000000000000000" pitchFamily="2" charset="0"/>
                <a:cs typeface="Lato" panose="020F0502020204030203" pitchFamily="34" charset="0"/>
              </a:rPr>
              <a:t>美容间</a:t>
            </a:r>
            <a:r>
              <a:rPr lang="en-US" altLang="zh-CN" sz="10800" b="1" dirty="0">
                <a:latin typeface="微软雅黑" panose="020B0503020204020204" charset="-122"/>
                <a:ea typeface="Roboto" panose="02000000000000000000" pitchFamily="2" charset="0"/>
                <a:cs typeface="Lato" panose="020F0502020204030203" pitchFamily="34" charset="0"/>
              </a:rPr>
              <a:t>           3D</a:t>
            </a:r>
            <a:r>
              <a:rPr lang="zh-CN" altLang="de-DE" sz="10800" b="1" dirty="0">
                <a:latin typeface="微软雅黑" panose="020B0503020204020204" charset="-122"/>
                <a:ea typeface="Roboto" panose="02000000000000000000" pitchFamily="2" charset="0"/>
                <a:cs typeface="Lato" panose="020F0502020204030203" pitchFamily="34" charset="0"/>
              </a:rPr>
              <a:t>效果图</a:t>
            </a:r>
            <a:r>
              <a:rPr lang="zh-CN" altLang="de-DE" sz="10800" b="1" dirty="0">
                <a:latin typeface="微软雅黑" panose="020B0503020204020204" charset="-122"/>
                <a:ea typeface="Roboto" panose="02000000000000000000" pitchFamily="2" charset="0"/>
                <a:cs typeface="Lato" panose="020F0502020204030203" pitchFamily="34" charset="0"/>
              </a:rPr>
              <a:t>展示</a:t>
            </a:r>
            <a:endParaRPr lang="zh-CN" altLang="de-DE" sz="10800" b="1" dirty="0">
              <a:latin typeface="微软雅黑" panose="020B0503020204020204" charset="-122"/>
              <a:ea typeface="Roboto" panose="02000000000000000000" pitchFamily="2" charset="0"/>
              <a:cs typeface="Lato" panose="020F0502020204030203" pitchFamily="34" charset="0"/>
            </a:endParaRPr>
          </a:p>
        </p:txBody>
      </p:sp>
      <p:sp>
        <p:nvSpPr>
          <p:cNvPr id="8" name="TextBox 7"/>
          <p:cNvSpPr txBox="1"/>
          <p:nvPr/>
        </p:nvSpPr>
        <p:spPr>
          <a:xfrm>
            <a:off x="1884680" y="9001760"/>
            <a:ext cx="9382760" cy="1753235"/>
          </a:xfrm>
          <a:prstGeom prst="rect">
            <a:avLst/>
          </a:prstGeom>
          <a:noFill/>
        </p:spPr>
        <p:txBody>
          <a:bodyPr wrap="square" rtlCol="0">
            <a:spAutoFit/>
          </a:bodyPr>
          <a:lstStyle/>
          <a:p>
            <a:pPr algn="just">
              <a:lnSpc>
                <a:spcPct val="150000"/>
              </a:lnSpc>
            </a:pPr>
            <a:r>
              <a:rPr lang="id-ID" sz="2400" dirty="0">
                <a:latin typeface="Lato" panose="020F0502020204030203" pitchFamily="34" charset="77"/>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laboris nisi ut aliquip. </a:t>
            </a:r>
            <a:endParaRPr lang="en-US" sz="2400" dirty="0">
              <a:latin typeface="Lato" panose="020F0502020204030203" pitchFamily="34" charset="77"/>
              <a:ea typeface="Lato" panose="020F0502020204030203" pitchFamily="34" charset="0"/>
              <a:cs typeface="Lato" panose="020F0502020204030203" pitchFamily="34" charset="0"/>
            </a:endParaRPr>
          </a:p>
        </p:txBody>
      </p:sp>
      <p:grpSp>
        <p:nvGrpSpPr>
          <p:cNvPr id="15" name="Group 14"/>
          <p:cNvGrpSpPr/>
          <p:nvPr/>
        </p:nvGrpSpPr>
        <p:grpSpPr>
          <a:xfrm>
            <a:off x="22411230" y="7900590"/>
            <a:ext cx="1967548" cy="5636271"/>
            <a:chOff x="5629583" y="3424930"/>
            <a:chExt cx="983966" cy="2781462"/>
          </a:xfrm>
          <a:effectLst>
            <a:outerShdw blurRad="50800" dist="38100" dir="2700000" algn="tl" rotWithShape="0">
              <a:prstClr val="black">
                <a:alpha val="40000"/>
              </a:prstClr>
            </a:outerShdw>
          </a:effectLst>
        </p:grpSpPr>
        <p:sp>
          <p:nvSpPr>
            <p:cNvPr id="16" name="Rectangle 15"/>
            <p:cNvSpPr/>
            <p:nvPr/>
          </p:nvSpPr>
          <p:spPr>
            <a:xfrm>
              <a:off x="6400299" y="3424930"/>
              <a:ext cx="213250" cy="1373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sp>
          <p:nvSpPr>
            <p:cNvPr id="17" name="Rectangle 16"/>
            <p:cNvSpPr/>
            <p:nvPr/>
          </p:nvSpPr>
          <p:spPr>
            <a:xfrm>
              <a:off x="5995675" y="4111544"/>
              <a:ext cx="213250" cy="1373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sp>
          <p:nvSpPr>
            <p:cNvPr id="18" name="Rectangle 17"/>
            <p:cNvSpPr/>
            <p:nvPr/>
          </p:nvSpPr>
          <p:spPr>
            <a:xfrm>
              <a:off x="5629583" y="4833164"/>
              <a:ext cx="213250" cy="13732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grpSp>
      <p:pic>
        <p:nvPicPr>
          <p:cNvPr id="3" name="图片占位符 2"/>
          <p:cNvPicPr>
            <a:picLocks noChangeAspect="1"/>
          </p:cNvPicPr>
          <p:nvPr>
            <p:ph type="pic" sz="quarter" idx="11"/>
          </p:nvPr>
        </p:nvPicPr>
        <p:blipFill>
          <a:blip r:embed="rId2"/>
          <a:stretch>
            <a:fillRect/>
          </a:stretch>
        </p:blipFill>
        <p:spPr>
          <a:xfrm>
            <a:off x="11267440" y="7417435"/>
            <a:ext cx="11581765" cy="4933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10439789" y="1040142"/>
            <a:ext cx="6858095" cy="1568450"/>
          </a:xfrm>
          <a:prstGeom prst="rect">
            <a:avLst/>
          </a:prstGeom>
          <a:noFill/>
        </p:spPr>
        <p:txBody>
          <a:bodyPr wrap="square" rtlCol="0">
            <a:spAutoFit/>
          </a:bodyPr>
          <a:lstStyle/>
          <a:p>
            <a:r>
              <a:rPr lang="zh-CN" altLang="en-US" sz="9600" spc="300" dirty="0" smtClean="0">
                <a:solidFill>
                  <a:schemeClr val="tx1">
                    <a:lumMod val="95000"/>
                    <a:lumOff val="5000"/>
                  </a:schemeClr>
                </a:solidFill>
                <a:latin typeface="Arial" panose="020B0604020202020204" pitchFamily="34" charset="0"/>
                <a:ea typeface="微软雅黑" panose="020B0503020204020204" charset="-122"/>
                <a:sym typeface="Arial" panose="020B0604020202020204" pitchFamily="34" charset="0"/>
              </a:rPr>
              <a:t>目 录</a:t>
            </a:r>
            <a:endParaRPr lang="zh-CN" altLang="en-US" sz="5600" spc="300" dirty="0">
              <a:solidFill>
                <a:schemeClr val="tx1">
                  <a:lumMod val="95000"/>
                  <a:lumOff val="5000"/>
                </a:schemeClr>
              </a:solidFill>
              <a:latin typeface="Arial" panose="020B0604020202020204" pitchFamily="34" charset="0"/>
              <a:ea typeface="微软雅黑" panose="020B0503020204020204" charset="-122"/>
              <a:sym typeface="Arial" panose="020B0604020202020204" pitchFamily="34" charset="0"/>
            </a:endParaRPr>
          </a:p>
        </p:txBody>
      </p:sp>
      <p:cxnSp>
        <p:nvCxnSpPr>
          <p:cNvPr id="43" name="直接连接符 42"/>
          <p:cNvCxnSpPr/>
          <p:nvPr/>
        </p:nvCxnSpPr>
        <p:spPr>
          <a:xfrm flipV="1">
            <a:off x="12189460" y="2708421"/>
            <a:ext cx="3959175" cy="457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930967" y="5855929"/>
            <a:ext cx="770240" cy="7702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22" name="文本框 21"/>
          <p:cNvSpPr txBox="1"/>
          <p:nvPr/>
        </p:nvSpPr>
        <p:spPr>
          <a:xfrm>
            <a:off x="2800167" y="5576481"/>
            <a:ext cx="748030" cy="1322070"/>
          </a:xfrm>
          <a:prstGeom prst="rect">
            <a:avLst/>
          </a:prstGeom>
          <a:noFill/>
        </p:spPr>
        <p:txBody>
          <a:bodyPr wrap="none" rtlCol="0">
            <a:spAutoFit/>
          </a:bodyPr>
          <a:lstStyle/>
          <a:p>
            <a:r>
              <a:rPr lang="en-US" altLang="zh-CN"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a:t>
            </a:r>
            <a:endParaRPr lang="zh-CN" altLang="en-US"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3" name="Rectangle 70"/>
          <p:cNvSpPr>
            <a:spLocks noChangeArrowheads="1"/>
          </p:cNvSpPr>
          <p:nvPr/>
        </p:nvSpPr>
        <p:spPr bwMode="auto">
          <a:xfrm>
            <a:off x="1797625" y="4776428"/>
            <a:ext cx="324176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4000" spc="6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前言</a:t>
            </a:r>
            <a:endParaRPr lang="zh-CN" altLang="en-US" sz="4000" spc="6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25" name="椭圆 24"/>
          <p:cNvSpPr/>
          <p:nvPr/>
        </p:nvSpPr>
        <p:spPr>
          <a:xfrm>
            <a:off x="5637259" y="9775480"/>
            <a:ext cx="770240" cy="7702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nvSpPr>
        <p:spPr>
          <a:xfrm>
            <a:off x="5552477" y="9559755"/>
            <a:ext cx="748030" cy="1322070"/>
          </a:xfrm>
          <a:prstGeom prst="rect">
            <a:avLst/>
          </a:prstGeom>
          <a:noFill/>
        </p:spPr>
        <p:txBody>
          <a:bodyPr wrap="none" rtlCol="0">
            <a:spAutoFit/>
          </a:bodyPr>
          <a:lstStyle/>
          <a:p>
            <a:r>
              <a:rPr lang="en-US" altLang="zh-CN"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2</a:t>
            </a:r>
            <a:endParaRPr lang="zh-CN" altLang="en-US"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7" name="Rectangle 70"/>
          <p:cNvSpPr>
            <a:spLocks noChangeArrowheads="1"/>
          </p:cNvSpPr>
          <p:nvPr/>
        </p:nvSpPr>
        <p:spPr bwMode="auto">
          <a:xfrm>
            <a:off x="4633009" y="10691193"/>
            <a:ext cx="292516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4000" spc="300" noProof="1">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公司环境</a:t>
            </a:r>
            <a:endParaRPr lang="zh-CN" altLang="en-US" sz="4000" spc="300" noProof="1">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29" name="椭圆 28"/>
          <p:cNvSpPr/>
          <p:nvPr/>
        </p:nvSpPr>
        <p:spPr>
          <a:xfrm>
            <a:off x="11751641" y="6828098"/>
            <a:ext cx="770240" cy="7702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30" name="文本框 29"/>
          <p:cNvSpPr txBox="1"/>
          <p:nvPr/>
        </p:nvSpPr>
        <p:spPr>
          <a:xfrm>
            <a:off x="11659974" y="6506877"/>
            <a:ext cx="580881" cy="1322070"/>
          </a:xfrm>
          <a:prstGeom prst="rect">
            <a:avLst/>
          </a:prstGeom>
          <a:noFill/>
        </p:spPr>
        <p:txBody>
          <a:bodyPr wrap="square" rtlCol="0">
            <a:spAutoFit/>
          </a:bodyPr>
          <a:lstStyle/>
          <a:p>
            <a:r>
              <a:rPr lang="en-US" altLang="zh-CN"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3</a:t>
            </a:r>
            <a:endParaRPr lang="zh-CN" altLang="en-US"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1" name="Rectangle 70"/>
          <p:cNvSpPr>
            <a:spLocks noChangeArrowheads="1"/>
          </p:cNvSpPr>
          <p:nvPr/>
        </p:nvSpPr>
        <p:spPr bwMode="auto">
          <a:xfrm>
            <a:off x="10672900" y="5770595"/>
            <a:ext cx="304496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实习目标</a:t>
            </a:r>
            <a:endPar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33" name="椭圆 32"/>
          <p:cNvSpPr/>
          <p:nvPr/>
        </p:nvSpPr>
        <p:spPr>
          <a:xfrm>
            <a:off x="17973315" y="9337059"/>
            <a:ext cx="770355" cy="77035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nvSpPr>
        <p:spPr>
          <a:xfrm>
            <a:off x="18022570" y="9160716"/>
            <a:ext cx="748030" cy="1322070"/>
          </a:xfrm>
          <a:prstGeom prst="rect">
            <a:avLst/>
          </a:prstGeom>
          <a:noFill/>
        </p:spPr>
        <p:txBody>
          <a:bodyPr wrap="none" rtlCol="0">
            <a:spAutoFit/>
          </a:bodyPr>
          <a:lstStyle/>
          <a:p>
            <a:pPr algn="ctr"/>
            <a:r>
              <a:rPr lang="en-US" altLang="zh-CN"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4</a:t>
            </a:r>
            <a:endParaRPr lang="zh-CN" altLang="en-US"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5" name="Rectangle 70"/>
          <p:cNvSpPr>
            <a:spLocks noChangeArrowheads="1"/>
          </p:cNvSpPr>
          <p:nvPr/>
        </p:nvSpPr>
        <p:spPr bwMode="auto">
          <a:xfrm>
            <a:off x="16825792" y="10366699"/>
            <a:ext cx="314158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工作内容</a:t>
            </a:r>
            <a:endPar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cxnSp>
        <p:nvCxnSpPr>
          <p:cNvPr id="38" name="直接连接符 37"/>
          <p:cNvCxnSpPr/>
          <p:nvPr/>
        </p:nvCxnSpPr>
        <p:spPr>
          <a:xfrm flipV="1">
            <a:off x="8230285" y="2722106"/>
            <a:ext cx="3959175" cy="457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0749760" y="2701790"/>
            <a:ext cx="2879400" cy="914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5" name="椭圆 54"/>
          <p:cNvSpPr/>
          <p:nvPr/>
        </p:nvSpPr>
        <p:spPr>
          <a:xfrm>
            <a:off x="20936147" y="5988643"/>
            <a:ext cx="770240" cy="7702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6" name="文本框 55"/>
          <p:cNvSpPr txBox="1"/>
          <p:nvPr/>
        </p:nvSpPr>
        <p:spPr>
          <a:xfrm>
            <a:off x="20851365" y="5772918"/>
            <a:ext cx="748030" cy="1322070"/>
          </a:xfrm>
          <a:prstGeom prst="rect">
            <a:avLst/>
          </a:prstGeom>
          <a:noFill/>
        </p:spPr>
        <p:txBody>
          <a:bodyPr wrap="none" rtlCol="0">
            <a:spAutoFit/>
          </a:bodyPr>
          <a:lstStyle/>
          <a:p>
            <a:r>
              <a:rPr lang="en-US" altLang="zh-CN"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5</a:t>
            </a:r>
            <a:endParaRPr lang="zh-CN" altLang="en-US" sz="8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7" name="Rectangle 70"/>
          <p:cNvSpPr>
            <a:spLocks noChangeArrowheads="1"/>
          </p:cNvSpPr>
          <p:nvPr/>
        </p:nvSpPr>
        <p:spPr bwMode="auto">
          <a:xfrm>
            <a:off x="19474272" y="4653343"/>
            <a:ext cx="369398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收获</a:t>
            </a:r>
            <a:r>
              <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总结</a:t>
            </a:r>
            <a:endParaRPr lang="zh-CN" altLang="en-US" sz="4000" spc="300" noProof="1"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right)">
                                      <p:cBhvr>
                                        <p:cTn id="7" dur="500"/>
                                        <p:tgtEl>
                                          <p:spTgt spid="43"/>
                                        </p:tgtEl>
                                      </p:cBhvr>
                                    </p:animEffect>
                                  </p:childTnLst>
                                </p:cTn>
                              </p:par>
                              <p:par>
                                <p:cTn id="8" presetID="22" presetClass="exit" presetSubtype="2" fill="hold" nodeType="withEffect">
                                  <p:stCondLst>
                                    <p:cond delay="200"/>
                                  </p:stCondLst>
                                  <p:childTnLst>
                                    <p:animEffect transition="out" filter="wipe(right)">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xit" presetSubtype="8" fill="hold" nodeType="withEffect">
                                  <p:stCondLst>
                                    <p:cond delay="200"/>
                                  </p:stCondLst>
                                  <p:childTnLst>
                                    <p:animEffect transition="out" filter="wipe(left)">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53" presetClass="entr" presetSubtype="16" fill="hold" grpId="0" nodeType="withEffect">
                                  <p:stCondLst>
                                    <p:cond delay="200"/>
                                  </p:stCondLst>
                                  <p:iterate type="lt">
                                    <p:tmPct val="10000"/>
                                  </p:iterate>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par>
                          <p:cTn id="22" fill="hold">
                            <p:stCondLst>
                              <p:cond delay="0"/>
                            </p:stCondLst>
                            <p:childTnLst>
                              <p:par>
                                <p:cTn id="23" presetID="18" presetClass="entr" presetSubtype="1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Left)">
                                      <p:cBhvr>
                                        <p:cTn id="25" dur="500"/>
                                        <p:tgtEl>
                                          <p:spTgt spid="2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500"/>
                            </p:stCondLst>
                            <p:childTnLst>
                              <p:par>
                                <p:cTn id="32" presetID="47" presetClass="entr" presetSubtype="0" fill="hold" grpId="0" nodeType="after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250"/>
                                        <p:tgtEl>
                                          <p:spTgt spid="23">
                                            <p:txEl>
                                              <p:pRg st="0" end="0"/>
                                            </p:txEl>
                                          </p:spTgt>
                                        </p:tgtEl>
                                      </p:cBhvr>
                                    </p:animEffect>
                                    <p:anim calcmode="lin" valueType="num">
                                      <p:cBhvr>
                                        <p:cTn id="35" dur="2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6" dur="25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774"/>
                            </p:stCondLst>
                            <p:childTnLst>
                              <p:par>
                                <p:cTn id="38" presetID="18" presetClass="entr" presetSubtype="12"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downLeft)">
                                      <p:cBhvr>
                                        <p:cTn id="40" dur="500"/>
                                        <p:tgtEl>
                                          <p:spTgt spid="2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childTnLst>
                          </p:cTn>
                        </p:par>
                        <p:par>
                          <p:cTn id="46" fill="hold">
                            <p:stCondLst>
                              <p:cond delay="1274"/>
                            </p:stCondLst>
                            <p:childTnLst>
                              <p:par>
                                <p:cTn id="47" presetID="47" presetClass="entr" presetSubtype="0" fill="hold" grpId="0" nodeType="afterEffect">
                                  <p:stCondLst>
                                    <p:cond delay="0"/>
                                  </p:stCondLst>
                                  <p:iterate type="lt">
                                    <p:tmPct val="10000"/>
                                  </p:iterate>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fade">
                                      <p:cBhvr>
                                        <p:cTn id="49" dur="250"/>
                                        <p:tgtEl>
                                          <p:spTgt spid="27">
                                            <p:txEl>
                                              <p:pRg st="0" end="0"/>
                                            </p:txEl>
                                          </p:spTgt>
                                        </p:tgtEl>
                                      </p:cBhvr>
                                    </p:animEffect>
                                    <p:anim calcmode="lin" valueType="num">
                                      <p:cBhvr>
                                        <p:cTn id="50" dur="2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51" dur="25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52" fill="hold">
                            <p:stCondLst>
                              <p:cond delay="1600"/>
                            </p:stCondLst>
                            <p:childTnLst>
                              <p:par>
                                <p:cTn id="53" presetID="18" presetClass="entr" presetSubtype="12"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strips(downLeft)">
                                      <p:cBhvr>
                                        <p:cTn id="55" dur="500"/>
                                        <p:tgtEl>
                                          <p:spTgt spid="2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par>
                          <p:cTn id="61" fill="hold">
                            <p:stCondLst>
                              <p:cond delay="2100"/>
                            </p:stCondLst>
                            <p:childTnLst>
                              <p:par>
                                <p:cTn id="62" presetID="18" presetClass="entr" presetSubtype="12"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strips(downLeft)">
                                      <p:cBhvr>
                                        <p:cTn id="64" dur="500"/>
                                        <p:tgtEl>
                                          <p:spTgt spid="3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par>
                          <p:cTn id="70" fill="hold">
                            <p:stCondLst>
                              <p:cond delay="2600"/>
                            </p:stCondLst>
                            <p:childTnLst>
                              <p:par>
                                <p:cTn id="71" presetID="47" presetClass="entr" presetSubtype="0" fill="hold" grpId="0" nodeType="afterEffect">
                                  <p:stCondLst>
                                    <p:cond delay="0"/>
                                  </p:stCondLst>
                                  <p:iterate type="lt">
                                    <p:tmPct val="10000"/>
                                  </p:iterate>
                                  <p:childTnLst>
                                    <p:set>
                                      <p:cBhvr>
                                        <p:cTn id="72" dur="1" fill="hold">
                                          <p:stCondLst>
                                            <p:cond delay="0"/>
                                          </p:stCondLst>
                                        </p:cTn>
                                        <p:tgtEl>
                                          <p:spTgt spid="35">
                                            <p:txEl>
                                              <p:pRg st="0" end="0"/>
                                            </p:txEl>
                                          </p:spTgt>
                                        </p:tgtEl>
                                        <p:attrNameLst>
                                          <p:attrName>style.visibility</p:attrName>
                                        </p:attrNameLst>
                                      </p:cBhvr>
                                      <p:to>
                                        <p:strVal val="visible"/>
                                      </p:to>
                                    </p:set>
                                    <p:animEffect transition="in" filter="fade">
                                      <p:cBhvr>
                                        <p:cTn id="73" dur="250"/>
                                        <p:tgtEl>
                                          <p:spTgt spid="35">
                                            <p:txEl>
                                              <p:pRg st="0" end="0"/>
                                            </p:txEl>
                                          </p:spTgt>
                                        </p:tgtEl>
                                      </p:cBhvr>
                                    </p:animEffect>
                                    <p:anim calcmode="lin" valueType="num">
                                      <p:cBhvr>
                                        <p:cTn id="74" dur="25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75" dur="25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76" fill="hold">
                            <p:stCondLst>
                              <p:cond delay="2925"/>
                            </p:stCondLst>
                            <p:childTnLst>
                              <p:par>
                                <p:cTn id="77" presetID="18" presetClass="entr" presetSubtype="12" fill="hold" grpId="0" nodeType="after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strips(downLeft)">
                                      <p:cBhvr>
                                        <p:cTn id="79" dur="500"/>
                                        <p:tgtEl>
                                          <p:spTgt spid="5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p:cTn id="82" dur="500" fill="hold"/>
                                        <p:tgtEl>
                                          <p:spTgt spid="56"/>
                                        </p:tgtEl>
                                        <p:attrNameLst>
                                          <p:attrName>ppt_w</p:attrName>
                                        </p:attrNameLst>
                                      </p:cBhvr>
                                      <p:tavLst>
                                        <p:tav tm="0">
                                          <p:val>
                                            <p:fltVal val="0"/>
                                          </p:val>
                                        </p:tav>
                                        <p:tav tm="100000">
                                          <p:val>
                                            <p:strVal val="#ppt_w"/>
                                          </p:val>
                                        </p:tav>
                                      </p:tavLst>
                                    </p:anim>
                                    <p:anim calcmode="lin" valueType="num">
                                      <p:cBhvr>
                                        <p:cTn id="83" dur="500" fill="hold"/>
                                        <p:tgtEl>
                                          <p:spTgt spid="56"/>
                                        </p:tgtEl>
                                        <p:attrNameLst>
                                          <p:attrName>ppt_h</p:attrName>
                                        </p:attrNameLst>
                                      </p:cBhvr>
                                      <p:tavLst>
                                        <p:tav tm="0">
                                          <p:val>
                                            <p:fltVal val="0"/>
                                          </p:val>
                                        </p:tav>
                                        <p:tav tm="100000">
                                          <p:val>
                                            <p:strVal val="#ppt_h"/>
                                          </p:val>
                                        </p:tav>
                                      </p:tavLst>
                                    </p:anim>
                                    <p:animEffect transition="in" filter="fade">
                                      <p:cBhvr>
                                        <p:cTn id="84" dur="500"/>
                                        <p:tgtEl>
                                          <p:spTgt spid="56"/>
                                        </p:tgtEl>
                                      </p:cBhvr>
                                    </p:animEffect>
                                  </p:childTnLst>
                                </p:cTn>
                              </p:par>
                            </p:childTnLst>
                          </p:cTn>
                        </p:par>
                        <p:par>
                          <p:cTn id="85" fill="hold">
                            <p:stCondLst>
                              <p:cond delay="3425"/>
                            </p:stCondLst>
                            <p:childTnLst>
                              <p:par>
                                <p:cTn id="86" presetID="47" presetClass="entr" presetSubtype="0" fill="hold" grpId="0" nodeType="afterEffect">
                                  <p:stCondLst>
                                    <p:cond delay="0"/>
                                  </p:stCondLst>
                                  <p:iterate type="lt">
                                    <p:tmPct val="10000"/>
                                  </p:iterate>
                                  <p:childTnLst>
                                    <p:set>
                                      <p:cBhvr>
                                        <p:cTn id="87" dur="1" fill="hold">
                                          <p:stCondLst>
                                            <p:cond delay="0"/>
                                          </p:stCondLst>
                                        </p:cTn>
                                        <p:tgtEl>
                                          <p:spTgt spid="57">
                                            <p:txEl>
                                              <p:pRg st="0" end="0"/>
                                            </p:txEl>
                                          </p:spTgt>
                                        </p:tgtEl>
                                        <p:attrNameLst>
                                          <p:attrName>style.visibility</p:attrName>
                                        </p:attrNameLst>
                                      </p:cBhvr>
                                      <p:to>
                                        <p:strVal val="visible"/>
                                      </p:to>
                                    </p:set>
                                    <p:animEffect transition="in" filter="fade">
                                      <p:cBhvr>
                                        <p:cTn id="88" dur="250"/>
                                        <p:tgtEl>
                                          <p:spTgt spid="57">
                                            <p:txEl>
                                              <p:pRg st="0" end="0"/>
                                            </p:txEl>
                                          </p:spTgt>
                                        </p:tgtEl>
                                      </p:cBhvr>
                                    </p:animEffect>
                                    <p:anim calcmode="lin" valueType="num">
                                      <p:cBhvr>
                                        <p:cTn id="89" dur="25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90" dur="250" fill="hold"/>
                                        <p:tgtEl>
                                          <p:spTgt spid="5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1" grpId="0" bldLvl="0" animBg="1"/>
      <p:bldP spid="22" grpId="0"/>
      <p:bldP spid="23" grpId="0" build="p"/>
      <p:bldP spid="25" grpId="0" bldLvl="0" animBg="1"/>
      <p:bldP spid="26" grpId="0"/>
      <p:bldP spid="27" grpId="0" build="p"/>
      <p:bldP spid="29" grpId="0" bldLvl="0" animBg="1"/>
      <p:bldP spid="30" grpId="0"/>
      <p:bldP spid="33" grpId="0" bldLvl="0" animBg="1"/>
      <p:bldP spid="34" grpId="0"/>
      <p:bldP spid="35" grpId="0" build="p"/>
      <p:bldP spid="55" grpId="0" bldLvl="0" animBg="1"/>
      <p:bldP spid="56" grpId="0"/>
      <p:bldP spid="5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350695" y="2597441"/>
            <a:ext cx="7811776" cy="8521485"/>
          </a:xfrm>
          <a:prstGeom prst="rect">
            <a:avLst/>
          </a:prstGeom>
        </p:spPr>
      </p:pic>
      <p:sp>
        <p:nvSpPr>
          <p:cNvPr id="9" name="TextBox 8"/>
          <p:cNvSpPr txBox="1"/>
          <p:nvPr/>
        </p:nvSpPr>
        <p:spPr>
          <a:xfrm>
            <a:off x="1094838" y="5710367"/>
            <a:ext cx="13398653" cy="3415030"/>
          </a:xfrm>
          <a:prstGeom prst="rect">
            <a:avLst/>
          </a:prstGeom>
          <a:noFill/>
        </p:spPr>
        <p:txBody>
          <a:bodyPr wrap="square" rtlCol="0">
            <a:spAutoFit/>
          </a:bodyPr>
          <a:lstStyle/>
          <a:p>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小房间</a:t>
            </a:r>
            <a:endPar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endParaRPr>
          </a:p>
          <a:p>
            <a:r>
              <a:rPr lang="en-US" altLang="zh-CN" sz="10800" b="1" dirty="0">
                <a:solidFill>
                  <a:schemeClr val="bg1"/>
                </a:solidFill>
                <a:latin typeface="微软雅黑" panose="020B0503020204020204" charset="-122"/>
                <a:ea typeface="Roboto" panose="02000000000000000000" pitchFamily="2" charset="0"/>
                <a:cs typeface="Lato" panose="020F0502020204030203" pitchFamily="34" charset="0"/>
              </a:rPr>
              <a:t>     </a:t>
            </a:r>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施工</a:t>
            </a:r>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图</a:t>
            </a:r>
            <a:endPar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endParaRPr>
          </a:p>
        </p:txBody>
      </p:sp>
      <p:pic>
        <p:nvPicPr>
          <p:cNvPr id="4" name="图片 3" descr="C:/Users/PC/AppData/Local/Temp/picturecompress_20211210164411/output_1.jpgoutput_1"/>
          <p:cNvPicPr>
            <a:picLocks noChangeAspect="1"/>
          </p:cNvPicPr>
          <p:nvPr/>
        </p:nvPicPr>
        <p:blipFill>
          <a:blip r:embed="rId3"/>
          <a:stretch>
            <a:fillRect/>
          </a:stretch>
        </p:blipFill>
        <p:spPr>
          <a:xfrm>
            <a:off x="8301990" y="6988810"/>
            <a:ext cx="9886315" cy="6989445"/>
          </a:xfrm>
          <a:prstGeom prst="rect">
            <a:avLst/>
          </a:prstGeom>
        </p:spPr>
      </p:pic>
      <p:pic>
        <p:nvPicPr>
          <p:cNvPr id="6" name="图片 5" descr="新肌小房间施工图3_5"/>
          <p:cNvPicPr>
            <a:picLocks noChangeAspect="1"/>
          </p:cNvPicPr>
          <p:nvPr/>
        </p:nvPicPr>
        <p:blipFill>
          <a:blip r:embed="rId4"/>
          <a:stretch>
            <a:fillRect/>
          </a:stretch>
        </p:blipFill>
        <p:spPr>
          <a:xfrm>
            <a:off x="14493240" y="0"/>
            <a:ext cx="9885680" cy="6988810"/>
          </a:xfrm>
          <a:prstGeom prst="rect">
            <a:avLst/>
          </a:prstGeom>
        </p:spPr>
      </p:pic>
      <p:pic>
        <p:nvPicPr>
          <p:cNvPr id="7" name="Graphic 8"/>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rot="5722681">
            <a:off x="6166461" y="-2187005"/>
            <a:ext cx="6065969" cy="9036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descr="图片包含 人员, 椅子&#10;&#10;描述已自动生成"/>
          <p:cNvPicPr>
            <a:picLocks noGrp="1" noChangeAspect="1"/>
          </p:cNvPicPr>
          <p:nvPr>
            <p:ph type="pic" sz="quarter" idx="11"/>
          </p:nvPr>
        </p:nvPicPr>
        <p:blipFill>
          <a:blip r:embed="rId1" cstate="screen"/>
          <a:srcRect/>
          <a:stretch>
            <a:fillRect/>
          </a:stretch>
        </p:blipFill>
        <p:spPr/>
      </p:pic>
      <p:sp>
        <p:nvSpPr>
          <p:cNvPr id="23" name="Rectangle 22"/>
          <p:cNvSpPr/>
          <p:nvPr/>
        </p:nvSpPr>
        <p:spPr>
          <a:xfrm>
            <a:off x="0" y="1340"/>
            <a:ext cx="8126413" cy="137133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pic>
        <p:nvPicPr>
          <p:cNvPr id="7" name="Graphic 6"/>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1513961" y="1234689"/>
            <a:ext cx="4634117" cy="4364495"/>
          </a:xfrm>
          <a:prstGeom prst="rect">
            <a:avLst/>
          </a:prstGeom>
        </p:spPr>
      </p:pic>
      <p:pic>
        <p:nvPicPr>
          <p:cNvPr id="3" name="图片占位符 2" descr="023c8dbae89c9877282e1551ef4dc3e"/>
          <p:cNvPicPr>
            <a:picLocks noChangeAspect="1"/>
          </p:cNvPicPr>
          <p:nvPr>
            <p:ph type="pic" sz="quarter" idx="10"/>
          </p:nvPr>
        </p:nvPicPr>
        <p:blipFill>
          <a:blip r:embed="rId4"/>
          <a:stretch>
            <a:fillRect/>
          </a:stretch>
        </p:blipFill>
        <p:spPr>
          <a:xfrm>
            <a:off x="3442335" y="3608070"/>
            <a:ext cx="8157845" cy="9170670"/>
          </a:xfrm>
          <a:prstGeom prst="rect">
            <a:avLst/>
          </a:prstGeom>
        </p:spPr>
      </p:pic>
      <p:sp>
        <p:nvSpPr>
          <p:cNvPr id="5" name="TextBox 4"/>
          <p:cNvSpPr txBox="1"/>
          <p:nvPr/>
        </p:nvSpPr>
        <p:spPr>
          <a:xfrm>
            <a:off x="13843876" y="5980810"/>
            <a:ext cx="13398653" cy="1753235"/>
          </a:xfrm>
          <a:prstGeom prst="rect">
            <a:avLst/>
          </a:prstGeom>
          <a:noFill/>
        </p:spPr>
        <p:txBody>
          <a:bodyPr wrap="square" rtlCol="0">
            <a:spAutoFit/>
            <a:scene3d>
              <a:camera prst="orthographicFront"/>
              <a:lightRig rig="threePt" dir="t"/>
            </a:scene3d>
          </a:bodyPr>
          <a:lstStyle/>
          <a:p>
            <a:r>
              <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国贸理发店</a:t>
            </a:r>
            <a:endPar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descr="330d63b1170d8c5bf60e91f9466180a"/>
          <p:cNvPicPr>
            <a:picLocks noChangeAspect="1"/>
          </p:cNvPicPr>
          <p:nvPr>
            <p:ph type="pic" sz="quarter" idx="14"/>
          </p:nvPr>
        </p:nvPicPr>
        <p:blipFill>
          <a:blip r:embed="rId1"/>
          <a:stretch>
            <a:fillRect/>
          </a:stretch>
        </p:blipFill>
        <p:spPr>
          <a:xfrm>
            <a:off x="7680325" y="7679690"/>
            <a:ext cx="6390640" cy="4792980"/>
          </a:xfrm>
          <a:prstGeom prst="rect">
            <a:avLst/>
          </a:prstGeom>
        </p:spPr>
      </p:pic>
      <p:sp>
        <p:nvSpPr>
          <p:cNvPr id="17" name="TextBox 16"/>
          <p:cNvSpPr txBox="1"/>
          <p:nvPr/>
        </p:nvSpPr>
        <p:spPr>
          <a:xfrm>
            <a:off x="10781161" y="1925742"/>
            <a:ext cx="12589279" cy="1753235"/>
          </a:xfrm>
          <a:prstGeom prst="rect">
            <a:avLst/>
          </a:prstGeom>
          <a:noFill/>
        </p:spPr>
        <p:txBody>
          <a:bodyPr wrap="square" rtlCol="0">
            <a:spAutoFit/>
          </a:bodyPr>
          <a:lstStyle/>
          <a:p>
            <a:r>
              <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国贸</a:t>
            </a:r>
            <a:r>
              <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理发店</a:t>
            </a:r>
            <a:endPar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endParaRPr>
          </a:p>
        </p:txBody>
      </p:sp>
      <p:pic>
        <p:nvPicPr>
          <p:cNvPr id="3" name="图片占位符 2" descr="6a002f2ca815ae3d1f0bc287345e9f1"/>
          <p:cNvPicPr>
            <a:picLocks noChangeAspect="1"/>
          </p:cNvPicPr>
          <p:nvPr>
            <p:ph type="pic" sz="quarter" idx="13"/>
          </p:nvPr>
        </p:nvPicPr>
        <p:blipFill>
          <a:blip r:embed="rId2"/>
          <a:stretch>
            <a:fillRect/>
          </a:stretch>
        </p:blipFill>
        <p:spPr>
          <a:xfrm>
            <a:off x="13593445" y="4423410"/>
            <a:ext cx="8662670" cy="7545705"/>
          </a:xfrm>
          <a:prstGeom prst="rect">
            <a:avLst/>
          </a:prstGeom>
        </p:spPr>
      </p:pic>
      <p:pic>
        <p:nvPicPr>
          <p:cNvPr id="9" name="图片占位符 8" descr="3ddba80020b19ea5b2872ffe9a169e4"/>
          <p:cNvPicPr>
            <a:picLocks noChangeAspect="1"/>
          </p:cNvPicPr>
          <p:nvPr>
            <p:ph type="pic" sz="quarter" idx="11"/>
          </p:nvPr>
        </p:nvPicPr>
        <p:blipFill>
          <a:blip r:embed="rId3"/>
          <a:stretch>
            <a:fillRect/>
          </a:stretch>
        </p:blipFill>
        <p:spPr>
          <a:xfrm>
            <a:off x="2288540" y="7644765"/>
            <a:ext cx="5391785" cy="4041775"/>
          </a:xfrm>
          <a:prstGeom prst="rect">
            <a:avLst/>
          </a:prstGeom>
        </p:spPr>
      </p:pic>
      <p:pic>
        <p:nvPicPr>
          <p:cNvPr id="11" name="图片占位符 10" descr="0f592365864e894cc68041d47100c20"/>
          <p:cNvPicPr>
            <a:picLocks noChangeAspect="1"/>
          </p:cNvPicPr>
          <p:nvPr>
            <p:ph type="pic" sz="quarter" idx="15"/>
          </p:nvPr>
        </p:nvPicPr>
        <p:blipFill>
          <a:blip r:embed="rId4"/>
          <a:stretch>
            <a:fillRect/>
          </a:stretch>
        </p:blipFill>
        <p:spPr>
          <a:xfrm>
            <a:off x="9314180" y="5022215"/>
            <a:ext cx="4529455" cy="3395980"/>
          </a:xfrm>
          <a:prstGeom prst="rect">
            <a:avLst/>
          </a:prstGeom>
        </p:spPr>
      </p:pic>
      <p:pic>
        <p:nvPicPr>
          <p:cNvPr id="14" name="图片占位符 13" descr="3ddba80020b19ea5b2872ffe9a169e4"/>
          <p:cNvPicPr>
            <a:picLocks noChangeAspect="1"/>
          </p:cNvPicPr>
          <p:nvPr>
            <p:ph type="pic" sz="quarter" idx="12"/>
          </p:nvPr>
        </p:nvPicPr>
        <p:blipFill>
          <a:blip r:embed="rId3"/>
          <a:stretch>
            <a:fillRect/>
          </a:stretch>
        </p:blipFill>
        <p:spPr>
          <a:xfrm>
            <a:off x="4576445" y="5309235"/>
            <a:ext cx="4683125" cy="3510915"/>
          </a:xfrm>
          <a:prstGeom prst="rect">
            <a:avLst/>
          </a:prstGeom>
        </p:spPr>
      </p:pic>
      <p:pic>
        <p:nvPicPr>
          <p:cNvPr id="16" name="图片占位符 15" descr="023c8dbae89c9877282e1551ef4dc3e"/>
          <p:cNvPicPr>
            <a:picLocks noChangeAspect="1"/>
          </p:cNvPicPr>
          <p:nvPr>
            <p:ph type="pic" sz="quarter" idx="10"/>
          </p:nvPr>
        </p:nvPicPr>
        <p:blipFill>
          <a:blip r:embed="rId5"/>
          <a:stretch>
            <a:fillRect/>
          </a:stretch>
        </p:blipFill>
        <p:spPr>
          <a:xfrm>
            <a:off x="4613910" y="1605915"/>
            <a:ext cx="4700270" cy="5283835"/>
          </a:xfrm>
          <a:prstGeom prst="rect">
            <a:avLst/>
          </a:prstGeom>
        </p:spPr>
      </p:pic>
      <p:sp>
        <p:nvSpPr>
          <p:cNvPr id="19" name="TextBox 18"/>
          <p:cNvSpPr txBox="1"/>
          <p:nvPr/>
        </p:nvSpPr>
        <p:spPr>
          <a:xfrm>
            <a:off x="18559780" y="12272645"/>
            <a:ext cx="3696335" cy="829945"/>
          </a:xfrm>
          <a:prstGeom prst="rect">
            <a:avLst/>
          </a:prstGeom>
          <a:noFill/>
        </p:spPr>
        <p:txBody>
          <a:bodyPr wrap="square" rtlCol="0">
            <a:spAutoFit/>
          </a:bodyPr>
          <a:lstStyle/>
          <a:p>
            <a:r>
              <a:rPr lang="zh-CN" altLang="en-US" sz="4800" b="1" dirty="0">
                <a:solidFill>
                  <a:schemeClr val="tx1"/>
                </a:solidFill>
                <a:effectLst>
                  <a:outerShdw blurRad="38100" dist="19050" dir="2700000" algn="tl" rotWithShape="0">
                    <a:schemeClr val="dk1">
                      <a:alpha val="40000"/>
                    </a:schemeClr>
                  </a:outerShdw>
                </a:effectLst>
                <a:latin typeface="微软雅黑" panose="020B0503020204020204" charset="-122"/>
                <a:ea typeface="宋体" panose="02010600030101010101" pitchFamily="2" charset="-122"/>
                <a:cs typeface="Lato" panose="020F0502020204030203" pitchFamily="34" charset="0"/>
              </a:rPr>
              <a:t>未完工照</a:t>
            </a:r>
            <a:endParaRPr lang="zh-CN" altLang="en-US" sz="4800" b="1" dirty="0">
              <a:solidFill>
                <a:schemeClr val="tx1"/>
              </a:solidFill>
              <a:effectLst>
                <a:outerShdw blurRad="38100" dist="19050" dir="2700000" algn="tl" rotWithShape="0">
                  <a:schemeClr val="dk1">
                    <a:alpha val="40000"/>
                  </a:schemeClr>
                </a:outerShdw>
              </a:effectLst>
              <a:latin typeface="微软雅黑" panose="020B0503020204020204" charset="-122"/>
              <a:ea typeface="宋体" panose="02010600030101010101" pitchFamily="2" charset="-122"/>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14503498" y="3953759"/>
            <a:ext cx="2519475" cy="251947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14783819" y="3901296"/>
            <a:ext cx="1794424" cy="3322955"/>
          </a:xfrm>
          <a:prstGeom prst="rect">
            <a:avLst/>
          </a:prstGeom>
          <a:noFill/>
        </p:spPr>
        <p:txBody>
          <a:bodyPr wrap="square" rtlCol="0">
            <a:spAutoFit/>
          </a:bodyPr>
          <a:lstStyle/>
          <a:p>
            <a:r>
              <a:rPr lang="en-US" altLang="zh-CN"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5</a:t>
            </a:r>
            <a:endParaRPr lang="en-US" altLang="zh-CN"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0386" y="5491375"/>
            <a:ext cx="26357792" cy="5040438"/>
          </a:xfrm>
          <a:prstGeom prst="rect">
            <a:avLst/>
          </a:prstGeom>
        </p:spPr>
      </p:pic>
      <p:sp>
        <p:nvSpPr>
          <p:cNvPr id="10" name="矩形 9"/>
          <p:cNvSpPr/>
          <p:nvPr/>
        </p:nvSpPr>
        <p:spPr>
          <a:xfrm>
            <a:off x="6155665" y="4840455"/>
            <a:ext cx="6285188" cy="1445260"/>
          </a:xfrm>
          <a:prstGeom prst="rect">
            <a:avLst/>
          </a:prstGeom>
          <a:noFill/>
        </p:spPr>
        <p:txBody>
          <a:bodyPr vert="horz" wrap="square" rtlCol="0">
            <a:spAutoFit/>
          </a:bodyPr>
          <a:lstStyle/>
          <a:p>
            <a:pPr algn="ctr"/>
            <a:r>
              <a:rPr lang="zh-CN" altLang="en-US" sz="8800" spc="3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收获</a:t>
            </a:r>
            <a:r>
              <a:rPr lang="zh-CN" altLang="en-US" sz="8800" spc="3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总结</a:t>
            </a:r>
            <a:endParaRPr lang="zh-CN" altLang="en-US" sz="8800" spc="3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37"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900" decel="100000" fill="hold"/>
                                        <p:tgtEl>
                                          <p:spTgt spid="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1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350695" y="2597441"/>
            <a:ext cx="7811776" cy="8521485"/>
          </a:xfrm>
          <a:prstGeom prst="rect">
            <a:avLst/>
          </a:prstGeom>
        </p:spPr>
      </p:pic>
      <p:sp>
        <p:nvSpPr>
          <p:cNvPr id="9" name="TextBox 8"/>
          <p:cNvSpPr txBox="1"/>
          <p:nvPr/>
        </p:nvSpPr>
        <p:spPr>
          <a:xfrm>
            <a:off x="1094838" y="5710367"/>
            <a:ext cx="13398653" cy="1753235"/>
          </a:xfrm>
          <a:prstGeom prst="rect">
            <a:avLst/>
          </a:prstGeom>
          <a:noFill/>
        </p:spPr>
        <p:txBody>
          <a:bodyPr wrap="square" rtlCol="0">
            <a:spAutoFit/>
          </a:bodyPr>
          <a:lstStyle/>
          <a:p>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收获</a:t>
            </a:r>
            <a:r>
              <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rPr>
              <a:t>总结</a:t>
            </a:r>
            <a:endParaRPr lang="zh-CN" altLang="de-DE" sz="10800" b="1" dirty="0">
              <a:solidFill>
                <a:schemeClr val="bg1"/>
              </a:solidFill>
              <a:latin typeface="微软雅黑" panose="020B0503020204020204" charset="-122"/>
              <a:ea typeface="Roboto" panose="02000000000000000000" pitchFamily="2" charset="0"/>
              <a:cs typeface="Lato" panose="020F0502020204030203" pitchFamily="34" charset="0"/>
            </a:endParaRPr>
          </a:p>
        </p:txBody>
      </p:sp>
      <p:pic>
        <p:nvPicPr>
          <p:cNvPr id="7" name="Graphic 8"/>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rot="5722681">
            <a:off x="6166461" y="-2187005"/>
            <a:ext cx="6065969" cy="9036203"/>
          </a:xfrm>
          <a:prstGeom prst="rect">
            <a:avLst/>
          </a:prstGeom>
        </p:spPr>
      </p:pic>
      <p:sp>
        <p:nvSpPr>
          <p:cNvPr id="19" name="TextBox 18"/>
          <p:cNvSpPr txBox="1"/>
          <p:nvPr/>
        </p:nvSpPr>
        <p:spPr>
          <a:xfrm>
            <a:off x="8785860" y="2404110"/>
            <a:ext cx="15031720" cy="10063480"/>
          </a:xfrm>
          <a:prstGeom prst="rect">
            <a:avLst/>
          </a:prstGeom>
          <a:noFill/>
        </p:spPr>
        <p:txBody>
          <a:bodyPr wrap="square" rtlCol="0">
            <a:spAutoFit/>
          </a:bodyPr>
          <a:p>
            <a:pPr algn="just">
              <a:lnSpc>
                <a:spcPct val="150000"/>
              </a:lnSpc>
            </a:pPr>
            <a:r>
              <a:rPr lang="id-ID" sz="2400" dirty="0">
                <a:latin typeface="楷体" panose="02010609060101010101" charset="-122"/>
                <a:ea typeface="楷体" panose="02010609060101010101" charset="-122"/>
                <a:cs typeface="楷体" panose="02010609060101010101" charset="-122"/>
              </a:rPr>
              <a:t>学习是人这一生永远离不开的主题，然而学什么、怎样学也始终在拷问着每一位在人生旅途中奋力前行的前行者，本次实习中听到的关于学习的观点让我对学习有了新的认识。在这三周，我跟了一个美容院房间改造，从3D效果图到CAD施工图进行独立绘制，同事小姐姐和老板都提了不少的意见，很幸运能够在短暂的时间内学习到了前所未有的内容，听取了很多前辈的意见。</a:t>
            </a:r>
            <a:endParaRPr lang="id-ID" sz="2400" dirty="0">
              <a:latin typeface="楷体" panose="02010609060101010101" charset="-122"/>
              <a:ea typeface="楷体" panose="02010609060101010101" charset="-122"/>
              <a:cs typeface="楷体" panose="02010609060101010101" charset="-122"/>
            </a:endParaRPr>
          </a:p>
          <a:p>
            <a:pPr algn="just">
              <a:lnSpc>
                <a:spcPct val="150000"/>
              </a:lnSpc>
            </a:pPr>
            <a:r>
              <a:rPr lang="id-ID" sz="2400" dirty="0">
                <a:latin typeface="楷体" panose="02010609060101010101" charset="-122"/>
                <a:ea typeface="楷体" panose="02010609060101010101" charset="-122"/>
                <a:cs typeface="楷体" panose="02010609060101010101" charset="-122"/>
              </a:rPr>
              <a:t>一、目标明确。这个目标主要是指学习目标，我们从学校步入社会，都不可避免的要经历一个转折期，完成自我各方面的转变，包括主角意识、心理认知的转变等等，在完成这些转变的过程中，学习是加速我们完成这些转变不可或缺的。这就涉及到学习目标的确定，不管是担任普通员工还是处在领导岗位上，要学些什么、怎样学才能更好的适应新的工作岗位对自我的要求，才能更快的融入现实的工作和生活环境，自我对此首先要有一个准确的确定和定位。</a:t>
            </a:r>
            <a:endParaRPr lang="id-ID" sz="2400" dirty="0">
              <a:latin typeface="楷体" panose="02010609060101010101" charset="-122"/>
              <a:ea typeface="楷体" panose="02010609060101010101" charset="-122"/>
              <a:cs typeface="楷体" panose="02010609060101010101" charset="-122"/>
            </a:endParaRPr>
          </a:p>
          <a:p>
            <a:pPr algn="just">
              <a:lnSpc>
                <a:spcPct val="150000"/>
              </a:lnSpc>
            </a:pPr>
            <a:r>
              <a:rPr lang="id-ID" sz="2400" dirty="0">
                <a:latin typeface="楷体" panose="02010609060101010101" charset="-122"/>
                <a:ea typeface="楷体" panose="02010609060101010101" charset="-122"/>
                <a:cs typeface="楷体" panose="02010609060101010101" charset="-122"/>
              </a:rPr>
              <a:t>二、持之以恒。目标一旦确定，能不能取得想要的结果，恒心和毅力很重要。能不能持之以恒在很大程度上体此刻学习是否具有主动性上，脱离了学校单纯的学习环境后，常常发觉很多时候会找不一样的理由来为自我的懒散开脱，于是常思常想的学习在不自觉间由主动变成了被动，学习不能持久，不注重学习效果，很多东西只是看过、听过，至于看过听过的东西是否转化为自我掌握的知识，是否是雁过留痕，不好说，所以仅有养成良好的学习习惯，才能不断的充实自我和完善自我，才能不断的适应形势变化对人才本事素质要求的变化，才不会让自我为错过每一次机会而懊悔。</a:t>
            </a:r>
            <a:endParaRPr lang="id-ID" sz="2400" dirty="0">
              <a:latin typeface="楷体" panose="02010609060101010101" charset="-122"/>
              <a:ea typeface="楷体" panose="02010609060101010101" charset="-122"/>
              <a:cs typeface="楷体" panose="02010609060101010101" charset="-122"/>
            </a:endParaRPr>
          </a:p>
          <a:p>
            <a:pPr algn="just">
              <a:lnSpc>
                <a:spcPct val="150000"/>
              </a:lnSpc>
            </a:pPr>
            <a:r>
              <a:rPr lang="id-ID" sz="2400" dirty="0">
                <a:latin typeface="楷体" panose="02010609060101010101" charset="-122"/>
                <a:ea typeface="楷体" panose="02010609060101010101" charset="-122"/>
                <a:cs typeface="楷体" panose="02010609060101010101" charset="-122"/>
              </a:rPr>
              <a:t>在今后的工作中，不但要发扬自我的优点，还要客观地应对自我的不足之处，逐渐改掉急躁、研究事情不周全的缺点，注重锻炼自我的应变本事、协调本事、组织本事以及创造本事，不断在工作中学习、进取、完善自我。总之，在今后的工作中，我要继续努力，克服自我的缺点，弥补不足。</a:t>
            </a:r>
            <a:endParaRPr lang="id-ID" sz="2400" dirty="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3279" y="6858001"/>
            <a:ext cx="8323758" cy="3415030"/>
          </a:xfrm>
          <a:prstGeom prst="rect">
            <a:avLst/>
          </a:prstGeom>
          <a:noFill/>
        </p:spPr>
        <p:txBody>
          <a:bodyPr wrap="square" rtlCol="0">
            <a:spAutoFit/>
          </a:bodyPr>
          <a:lstStyle/>
          <a:p>
            <a:r>
              <a:rPr lang="en-US" sz="10800" b="1" dirty="0">
                <a:latin typeface="微软雅黑" panose="020B0503020204020204" charset="-122"/>
                <a:ea typeface="Roboto" panose="02000000000000000000" pitchFamily="2" charset="0"/>
                <a:cs typeface="Lato" panose="020F0502020204030203" pitchFamily="34" charset="0"/>
              </a:rPr>
              <a:t>THANK YOU</a:t>
            </a:r>
            <a:endParaRPr lang="de-DE" sz="10800" b="1" dirty="0">
              <a:latin typeface="微软雅黑" panose="020B0503020204020204" charset="-122"/>
              <a:ea typeface="Roboto" panose="02000000000000000000" pitchFamily="2" charset="0"/>
              <a:cs typeface="Lato" panose="020F0502020204030203" pitchFamily="34" charset="0"/>
            </a:endParaRPr>
          </a:p>
        </p:txBody>
      </p:sp>
      <p:grpSp>
        <p:nvGrpSpPr>
          <p:cNvPr id="10" name="Group 9"/>
          <p:cNvGrpSpPr/>
          <p:nvPr/>
        </p:nvGrpSpPr>
        <p:grpSpPr>
          <a:xfrm rot="759575">
            <a:off x="-3279799" y="-2683170"/>
            <a:ext cx="8880489" cy="11202840"/>
            <a:chOff x="-1004433" y="-754743"/>
            <a:chExt cx="4441112" cy="5602514"/>
          </a:xfrm>
          <a:solidFill>
            <a:schemeClr val="accent3"/>
          </a:solidFill>
        </p:grpSpPr>
        <p:pic>
          <p:nvPicPr>
            <p:cNvPr id="11" name="Graphic 10"/>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1004433" y="-754743"/>
              <a:ext cx="3751684" cy="5602514"/>
            </a:xfrm>
            <a:prstGeom prst="rect">
              <a:avLst/>
            </a:prstGeom>
          </p:spPr>
        </p:pic>
        <p:pic>
          <p:nvPicPr>
            <p:cNvPr id="12" name="Graphic 11"/>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315005" y="-754743"/>
              <a:ext cx="3751684" cy="5602514"/>
            </a:xfrm>
            <a:prstGeom prst="rect">
              <a:avLst/>
            </a:prstGeom>
          </p:spPr>
        </p:pic>
      </p:grpSp>
      <p:sp>
        <p:nvSpPr>
          <p:cNvPr id="19" name="TextBox 18"/>
          <p:cNvSpPr txBox="1"/>
          <p:nvPr/>
        </p:nvSpPr>
        <p:spPr>
          <a:xfrm>
            <a:off x="1503279" y="10108786"/>
            <a:ext cx="8323758" cy="1681358"/>
          </a:xfrm>
          <a:prstGeom prst="rect">
            <a:avLst/>
          </a:prstGeom>
          <a:noFill/>
        </p:spPr>
        <p:txBody>
          <a:bodyPr wrap="square" rtlCol="0">
            <a:spAutoFit/>
          </a:bodyPr>
          <a:lstStyle/>
          <a:p>
            <a:pPr algn="just">
              <a:lnSpc>
                <a:spcPct val="150000"/>
              </a:lnSpc>
            </a:pPr>
            <a:r>
              <a:rPr lang="id-ID" sz="2400" dirty="0">
                <a:latin typeface="Lato" panose="020F0502020204030203" pitchFamily="34" charset="77"/>
                <a:ea typeface="Lato" panose="020F0502020204030203" pitchFamily="34" charset="0"/>
                <a:cs typeface="Lato" panose="020F0502020204030203" pitchFamily="34" charset="0"/>
              </a:rPr>
              <a:t>Lorem ipsum dolor sit amet, consectetur adipiscing elit, sed do eiusmod tempor incididunt ut labore et dolore magna aliqua. </a:t>
            </a:r>
            <a:endParaRPr lang="en-US" sz="2400" dirty="0">
              <a:latin typeface="Lato" panose="020F0502020204030203" pitchFamily="34" charset="77"/>
              <a:ea typeface="Lato" panose="020F0502020204030203" pitchFamily="34" charset="0"/>
              <a:cs typeface="Lato" panose="020F0502020204030203" pitchFamily="34" charset="0"/>
            </a:endParaRPr>
          </a:p>
        </p:txBody>
      </p:sp>
      <p:sp>
        <p:nvSpPr>
          <p:cNvPr id="17" name="TextBox 16"/>
          <p:cNvSpPr txBox="1"/>
          <p:nvPr/>
        </p:nvSpPr>
        <p:spPr>
          <a:xfrm>
            <a:off x="11387455" y="4541520"/>
            <a:ext cx="8644255" cy="3630930"/>
          </a:xfrm>
          <a:prstGeom prst="rect">
            <a:avLst/>
          </a:prstGeom>
          <a:noFill/>
        </p:spPr>
        <p:txBody>
          <a:bodyPr wrap="square" rtlCol="0">
            <a:spAutoFit/>
          </a:bodyPr>
          <a:lstStyle/>
          <a:p>
            <a:r>
              <a:rPr lang="zh-CN" altLang="de-DE" sz="22995" b="1" dirty="0">
                <a:latin typeface="Garamond" panose="02020404030301010803" pitchFamily="18" charset="0"/>
                <a:ea typeface="宋体" panose="02010600030101010101" pitchFamily="2" charset="-122"/>
                <a:cs typeface="Lato" panose="020F0502020204030203" pitchFamily="34" charset="0"/>
              </a:rPr>
              <a:t>谢</a:t>
            </a:r>
            <a:r>
              <a:rPr lang="en-US" altLang="zh-CN" sz="22995" b="1" dirty="0">
                <a:latin typeface="Garamond" panose="02020404030301010803" pitchFamily="18" charset="0"/>
                <a:ea typeface="宋体" panose="02010600030101010101" pitchFamily="2" charset="-122"/>
                <a:cs typeface="Lato" panose="020F0502020204030203" pitchFamily="34" charset="0"/>
              </a:rPr>
              <a:t>  </a:t>
            </a:r>
            <a:r>
              <a:rPr lang="zh-CN" altLang="de-DE" sz="22995" b="1" dirty="0">
                <a:latin typeface="Garamond" panose="02020404030301010803" pitchFamily="18" charset="0"/>
                <a:ea typeface="宋体" panose="02010600030101010101" pitchFamily="2" charset="-122"/>
                <a:cs typeface="Lato" panose="020F0502020204030203" pitchFamily="34" charset="0"/>
              </a:rPr>
              <a:t>谢</a:t>
            </a:r>
            <a:endParaRPr lang="zh-CN" altLang="de-DE" sz="22995" b="1" dirty="0">
              <a:latin typeface="Garamond" panose="02020404030301010803" pitchFamily="18" charset="0"/>
              <a:ea typeface="宋体" panose="02010600030101010101" pitchFamily="2" charset="-122"/>
              <a:cs typeface="Lato" panose="020F0502020204030203" pitchFamily="34" charset="0"/>
            </a:endParaRPr>
          </a:p>
        </p:txBody>
      </p:sp>
      <p:grpSp>
        <p:nvGrpSpPr>
          <p:cNvPr id="22" name="Group 21"/>
          <p:cNvGrpSpPr/>
          <p:nvPr/>
        </p:nvGrpSpPr>
        <p:grpSpPr>
          <a:xfrm rot="759575">
            <a:off x="18435713" y="6187627"/>
            <a:ext cx="8880489" cy="11202840"/>
            <a:chOff x="-1004433" y="-754743"/>
            <a:chExt cx="4441112" cy="5602514"/>
          </a:xfrm>
          <a:solidFill>
            <a:schemeClr val="accent3"/>
          </a:solidFill>
        </p:grpSpPr>
        <p:pic>
          <p:nvPicPr>
            <p:cNvPr id="23" name="Graphic 22"/>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1004433" y="-754743"/>
              <a:ext cx="3751684" cy="5602514"/>
            </a:xfrm>
            <a:prstGeom prst="rect">
              <a:avLst/>
            </a:prstGeom>
          </p:spPr>
        </p:pic>
        <p:pic>
          <p:nvPicPr>
            <p:cNvPr id="24" name="Graphic 23"/>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315005" y="-754743"/>
              <a:ext cx="3751684" cy="5602514"/>
            </a:xfrm>
            <a:prstGeom prst="rect">
              <a:avLst/>
            </a:prstGeom>
          </p:spPr>
        </p:pic>
      </p:grpSp>
      <p:sp>
        <p:nvSpPr>
          <p:cNvPr id="2" name="TextBox 8"/>
          <p:cNvSpPr txBox="1"/>
          <p:nvPr/>
        </p:nvSpPr>
        <p:spPr>
          <a:xfrm>
            <a:off x="16681583" y="9321131"/>
            <a:ext cx="5741670" cy="1476376"/>
          </a:xfrm>
          <a:prstGeom prst="rect">
            <a:avLst/>
          </a:prstGeom>
          <a:noFill/>
        </p:spPr>
        <p:txBody>
          <a:bodyPr wrap="square" rtlCol="0">
            <a:spAutoFit/>
          </a:bodyPr>
          <a:p>
            <a:pPr algn="l">
              <a:lnSpc>
                <a:spcPct val="150000"/>
              </a:lnSpc>
            </a:pPr>
            <a:r>
              <a:rPr lang="zh-CN" altLang="en-US" sz="3000" spc="1200" dirty="0">
                <a:solidFill>
                  <a:schemeClr val="tx1"/>
                </a:solidFill>
                <a:latin typeface="+mj-lt"/>
                <a:ea typeface="宋体" panose="02010600030101010101" pitchFamily="2" charset="-122"/>
                <a:cs typeface="Lato" panose="020F0502020204030203" pitchFamily="34" charset="0"/>
              </a:rPr>
              <a:t>汇报人：徐婷</a:t>
            </a:r>
            <a:r>
              <a:rPr lang="en-US" altLang="zh-CN" sz="3000" spc="1200" dirty="0">
                <a:solidFill>
                  <a:schemeClr val="tx1"/>
                </a:solidFill>
                <a:latin typeface="+mj-lt"/>
                <a:ea typeface="宋体" panose="02010600030101010101" pitchFamily="2" charset="-122"/>
                <a:cs typeface="Lato" panose="020F0502020204030203" pitchFamily="34" charset="0"/>
              </a:rPr>
              <a:t> </a:t>
            </a:r>
            <a:r>
              <a:rPr lang="zh-CN" altLang="en-US" sz="3000" spc="1200" dirty="0">
                <a:solidFill>
                  <a:schemeClr val="tx1"/>
                </a:solidFill>
                <a:latin typeface="+mj-lt"/>
                <a:ea typeface="宋体" panose="02010600030101010101" pitchFamily="2" charset="-122"/>
                <a:cs typeface="Lato" panose="020F0502020204030203" pitchFamily="34" charset="0"/>
              </a:rPr>
              <a:t>刘子璇</a:t>
            </a:r>
            <a:endParaRPr lang="zh-CN" altLang="en-US" sz="3000" spc="1200" dirty="0">
              <a:solidFill>
                <a:schemeClr val="tx1"/>
              </a:solidFill>
              <a:latin typeface="+mj-lt"/>
              <a:ea typeface="宋体" panose="02010600030101010101" pitchFamily="2" charset="-122"/>
              <a:cs typeface="Lato" panose="020F0502020204030203" pitchFamily="34" charset="0"/>
            </a:endParaRPr>
          </a:p>
          <a:p>
            <a:pPr algn="l">
              <a:lnSpc>
                <a:spcPct val="150000"/>
              </a:lnSpc>
            </a:pPr>
            <a:r>
              <a:rPr lang="zh-CN" altLang="en-US" sz="3000" spc="1200" dirty="0">
                <a:latin typeface="+mj-lt"/>
                <a:ea typeface="宋体" panose="02010600030101010101" pitchFamily="2" charset="-122"/>
                <a:cs typeface="Lato" panose="020F0502020204030203" pitchFamily="34" charset="0"/>
                <a:sym typeface="+mn-ea"/>
              </a:rPr>
              <a:t>实习单位：摩绘</a:t>
            </a:r>
            <a:r>
              <a:rPr lang="zh-CN" altLang="en-US" sz="3000" spc="1200" dirty="0">
                <a:latin typeface="+mj-lt"/>
                <a:ea typeface="宋体" panose="02010600030101010101" pitchFamily="2" charset="-122"/>
                <a:cs typeface="Lato" panose="020F0502020204030203" pitchFamily="34" charset="0"/>
                <a:sym typeface="+mn-ea"/>
              </a:rPr>
              <a:t>设计</a:t>
            </a:r>
            <a:endParaRPr lang="zh-CN" altLang="en-US" sz="3000" spc="1200" dirty="0">
              <a:latin typeface="+mj-lt"/>
              <a:ea typeface="宋体" panose="02010600030101010101" pitchFamily="2" charset="-122"/>
              <a:cs typeface="Lato" panose="020F0502020204030203"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11044161" y="3211320"/>
            <a:ext cx="2519475" cy="251947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11172114" y="3083674"/>
            <a:ext cx="1253773" cy="3630930"/>
          </a:xfrm>
          <a:prstGeom prst="rect">
            <a:avLst/>
          </a:prstGeom>
          <a:noFill/>
        </p:spPr>
        <p:txBody>
          <a:bodyPr wrap="square" rtlCol="0">
            <a:spAutoFit/>
          </a:bodyPr>
          <a:lstStyle/>
          <a:p>
            <a:r>
              <a:rPr lang="en-US" altLang="zh-CN" sz="22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a:t>
            </a:r>
            <a:endParaRPr lang="zh-CN" altLang="en-US" sz="22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428960">
            <a:off x="-574654" y="5066955"/>
            <a:ext cx="25980964" cy="5028968"/>
          </a:xfrm>
          <a:prstGeom prst="rect">
            <a:avLst/>
          </a:prstGeom>
        </p:spPr>
      </p:pic>
      <p:sp>
        <p:nvSpPr>
          <p:cNvPr id="10" name="矩形 9"/>
          <p:cNvSpPr/>
          <p:nvPr/>
        </p:nvSpPr>
        <p:spPr>
          <a:xfrm>
            <a:off x="9568472" y="6706220"/>
            <a:ext cx="5241974" cy="1568450"/>
          </a:xfrm>
          <a:prstGeom prst="rect">
            <a:avLst/>
          </a:prstGeom>
          <a:noFill/>
        </p:spPr>
        <p:txBody>
          <a:bodyPr vert="horz" wrap="square" rtlCol="0">
            <a:spAutoFit/>
          </a:bodyPr>
          <a:lstStyle/>
          <a:p>
            <a:pPr algn="ctr"/>
            <a:r>
              <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前</a:t>
            </a:r>
            <a:r>
              <a:rPr lang="en-US" altLang="zh-CN"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 </a:t>
            </a:r>
            <a:r>
              <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言</a:t>
            </a:r>
            <a:endPar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16" presetClass="entr" presetSubtype="2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675225" y="6084570"/>
            <a:ext cx="5790565" cy="1753235"/>
          </a:xfrm>
          <a:prstGeom prst="rect">
            <a:avLst/>
          </a:prstGeom>
          <a:noFill/>
        </p:spPr>
        <p:txBody>
          <a:bodyPr wrap="square" rtlCol="0">
            <a:spAutoFit/>
          </a:bodyPr>
          <a:lstStyle/>
          <a:p>
            <a:r>
              <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前</a:t>
            </a:r>
            <a:r>
              <a:rPr lang="en-US" altLang="zh-CN"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  </a:t>
            </a:r>
            <a:r>
              <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rPr>
              <a:t>言</a:t>
            </a:r>
            <a:endParaRPr lang="zh-CN" altLang="de-DE" sz="10800" b="1" dirty="0">
              <a:solidFill>
                <a:schemeClr val="tx1"/>
              </a:solidFill>
              <a:effectLst>
                <a:outerShdw blurRad="38100" dist="19050" dir="2700000" algn="tl" rotWithShape="0">
                  <a:schemeClr val="dk1">
                    <a:alpha val="40000"/>
                  </a:schemeClr>
                </a:outerShdw>
              </a:effectLst>
              <a:latin typeface="微软雅黑" panose="020B0503020204020204" charset="-122"/>
              <a:ea typeface="Roboto" panose="02000000000000000000" pitchFamily="2" charset="0"/>
              <a:cs typeface="Lato" panose="020F0502020204030203" pitchFamily="34" charset="0"/>
            </a:endParaRPr>
          </a:p>
        </p:txBody>
      </p:sp>
      <p:sp>
        <p:nvSpPr>
          <p:cNvPr id="21" name="TextBox 20"/>
          <p:cNvSpPr txBox="1"/>
          <p:nvPr/>
        </p:nvSpPr>
        <p:spPr>
          <a:xfrm>
            <a:off x="1716060" y="8835350"/>
            <a:ext cx="14110100" cy="2861310"/>
          </a:xfrm>
          <a:prstGeom prst="rect">
            <a:avLst/>
          </a:prstGeom>
          <a:noFill/>
        </p:spPr>
        <p:txBody>
          <a:bodyPr wrap="square" rtlCol="0">
            <a:spAutoFit/>
          </a:bodyPr>
          <a:lstStyle/>
          <a:p>
            <a:pPr>
              <a:lnSpc>
                <a:spcPct val="200000"/>
              </a:lnSpc>
            </a:pPr>
            <a:r>
              <a:rPr lang="en-US" altLang="zh-CN" sz="3000" dirty="0" smtClean="0">
                <a:latin typeface="楷体" panose="02010609060101010101" charset="-122"/>
                <a:ea typeface="楷体" panose="02010609060101010101" charset="-122"/>
                <a:sym typeface="+mn-ea"/>
              </a:rPr>
              <a:t>    </a:t>
            </a:r>
            <a:r>
              <a:rPr lang="zh-CN" altLang="en-US" sz="3000" dirty="0" smtClean="0">
                <a:latin typeface="楷体" panose="02010609060101010101" charset="-122"/>
                <a:ea typeface="楷体" panose="02010609060101010101" charset="-122"/>
                <a:sym typeface="+mn-ea"/>
              </a:rPr>
              <a:t>在相关政策大力支持、校企协作共同育人的背景下，学校积极倡导艺术专业学生进入企业，了解行业发展、企业规范、职业操守，切实将课堂与实践相结合，开展现代学徒制试点工作，艺术设计专业也是其中之一。</a:t>
            </a:r>
            <a:endParaRPr lang="zh-CN" altLang="en-US" sz="3000" dirty="0" smtClean="0">
              <a:latin typeface="楷体" panose="02010609060101010101" charset="-122"/>
              <a:ea typeface="楷体" panose="02010609060101010101" charset="-122"/>
              <a:cs typeface="Lato" panose="020F0502020204030203" pitchFamily="34" charset="0"/>
              <a:sym typeface="+mn-ea"/>
            </a:endParaRPr>
          </a:p>
        </p:txBody>
      </p:sp>
      <p:pic>
        <p:nvPicPr>
          <p:cNvPr id="22" name="Graphic 21"/>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rot="5400000">
            <a:off x="19198359" y="8533782"/>
            <a:ext cx="4879249" cy="5482511"/>
          </a:xfrm>
          <a:prstGeom prst="rect">
            <a:avLst/>
          </a:prstGeom>
        </p:spPr>
      </p:pic>
      <p:pic>
        <p:nvPicPr>
          <p:cNvPr id="3" name="图片占位符 2" descr="C:/Users/PC/AppData/Local/Temp/picturecompress_20211210170905/output_1.pngoutput_1"/>
          <p:cNvPicPr>
            <a:picLocks noChangeAspect="1"/>
          </p:cNvPicPr>
          <p:nvPr>
            <p:ph type="pic" sz="quarter" idx="10"/>
          </p:nvPr>
        </p:nvPicPr>
        <p:blipFill>
          <a:blip r:embed="rId3"/>
          <a:stretch>
            <a:fillRect/>
          </a:stretch>
        </p:blipFill>
        <p:spPr>
          <a:xfrm>
            <a:off x="0" y="2572385"/>
            <a:ext cx="3535045" cy="4712970"/>
          </a:xfrm>
          <a:prstGeom prst="rect">
            <a:avLst/>
          </a:prstGeom>
        </p:spPr>
      </p:pic>
      <p:pic>
        <p:nvPicPr>
          <p:cNvPr id="7" name="图片占位符 6" descr="C:/Users/PC/AppData/Local/Temp/picturecompress_20211210170928/output_1.pngoutput_1"/>
          <p:cNvPicPr>
            <a:picLocks noChangeAspect="1"/>
          </p:cNvPicPr>
          <p:nvPr>
            <p:ph type="pic" sz="quarter" idx="12"/>
          </p:nvPr>
        </p:nvPicPr>
        <p:blipFill>
          <a:blip r:embed="rId4"/>
          <a:stretch>
            <a:fillRect/>
          </a:stretch>
        </p:blipFill>
        <p:spPr>
          <a:xfrm>
            <a:off x="10869930" y="2377440"/>
            <a:ext cx="6805295" cy="5103495"/>
          </a:xfrm>
          <a:prstGeom prst="rect">
            <a:avLst/>
          </a:prstGeom>
        </p:spPr>
      </p:pic>
      <p:pic>
        <p:nvPicPr>
          <p:cNvPr id="10" name="图片占位符 2"/>
          <p:cNvPicPr>
            <a:picLocks noChangeAspect="1"/>
          </p:cNvPicPr>
          <p:nvPr>
            <p:ph type="pic" sz="quarter" idx="11"/>
            <p:custDataLst>
              <p:tags r:id="rId5"/>
            </p:custDataLst>
          </p:nvPr>
        </p:nvPicPr>
        <p:blipFill>
          <a:blip r:embed="rId6"/>
          <a:stretch>
            <a:fillRect/>
          </a:stretch>
        </p:blipFill>
        <p:spPr>
          <a:xfrm>
            <a:off x="3911600" y="2021205"/>
            <a:ext cx="6581140" cy="581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cstate="print">
            <a:extLst>
              <a:ext uri="{28A0092B-C50C-407E-A947-70E740481C1C}">
                <a14:useLocalDpi xmlns:a14="http://schemas.microsoft.com/office/drawing/2010/main" val="0"/>
              </a:ext>
            </a:extLst>
          </a:blip>
          <a:stretch>
            <a:fillRect/>
          </a:stretch>
        </p:blipFill>
        <p:spPr>
          <a:xfrm flipV="1">
            <a:off x="-944683" y="5105809"/>
            <a:ext cx="27456759" cy="5074943"/>
          </a:xfrm>
          <a:prstGeom prst="rect">
            <a:avLst/>
          </a:prstGeom>
        </p:spPr>
      </p:pic>
      <p:sp>
        <p:nvSpPr>
          <p:cNvPr id="4" name="椭圆 3"/>
          <p:cNvSpPr>
            <a:spLocks noChangeAspect="1"/>
          </p:cNvSpPr>
          <p:nvPr/>
        </p:nvSpPr>
        <p:spPr>
          <a:xfrm>
            <a:off x="6310587" y="4062233"/>
            <a:ext cx="2519475" cy="251947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6590909" y="4009770"/>
            <a:ext cx="1794424" cy="3322955"/>
          </a:xfrm>
          <a:prstGeom prst="rect">
            <a:avLst/>
          </a:prstGeom>
          <a:noFill/>
        </p:spPr>
        <p:txBody>
          <a:bodyPr wrap="square" rtlCol="0">
            <a:spAutoFit/>
          </a:bodyPr>
          <a:lstStyle/>
          <a:p>
            <a:r>
              <a:rPr lang="en-US" altLang="zh-CN"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2</a:t>
            </a:r>
            <a:endParaRPr lang="zh-CN" altLang="en-US"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0" name="矩形 9"/>
          <p:cNvSpPr/>
          <p:nvPr/>
        </p:nvSpPr>
        <p:spPr>
          <a:xfrm>
            <a:off x="10075351" y="4352812"/>
            <a:ext cx="8963062" cy="1753235"/>
          </a:xfrm>
          <a:prstGeom prst="rect">
            <a:avLst/>
          </a:prstGeom>
          <a:noFill/>
        </p:spPr>
        <p:txBody>
          <a:bodyPr vert="horz" wrap="square" rtlCol="0">
            <a:spAutoFit/>
          </a:bodyPr>
          <a:lstStyle/>
          <a:p>
            <a:pPr algn="ctr"/>
            <a:r>
              <a:rPr lang="zh-CN" altLang="en-US" sz="10800" spc="600" dirty="0"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公司</a:t>
            </a:r>
            <a:r>
              <a:rPr lang="en-US" altLang="zh-CN" sz="10800" spc="600" dirty="0"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 </a:t>
            </a:r>
            <a:r>
              <a:rPr lang="zh-CN" altLang="en-US" sz="10800" spc="600" dirty="0"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环境</a:t>
            </a:r>
            <a:endParaRPr lang="zh-CN" altLang="en-US" sz="10800" spc="600" dirty="0" smtClean="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11" name="矩形 10"/>
          <p:cNvSpPr/>
          <p:nvPr/>
        </p:nvSpPr>
        <p:spPr>
          <a:xfrm>
            <a:off x="11878697" y="7466536"/>
            <a:ext cx="12082086" cy="922020"/>
          </a:xfrm>
          <a:prstGeom prst="rect">
            <a:avLst/>
          </a:prstGeom>
          <a:solidFill>
            <a:schemeClr val="bg1">
              <a:alpha val="50000"/>
            </a:schemeClr>
          </a:solidFill>
        </p:spPr>
        <p:txBody>
          <a:bodyPr wrap="square">
            <a:spAutoFit/>
          </a:bodyPr>
          <a:lstStyle/>
          <a:p>
            <a:pPr algn="ctr">
              <a:lnSpc>
                <a:spcPct val="150000"/>
              </a:lnSpc>
              <a:spcBef>
                <a:spcPct val="0"/>
              </a:spcBef>
            </a:pPr>
            <a:r>
              <a:rPr lang="zh-CN" altLang="en-US"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rPr>
              <a:t>县府西街</a:t>
            </a:r>
            <a:r>
              <a:rPr lang="en-US" altLang="zh-CN"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rPr>
              <a:t>103</a:t>
            </a:r>
            <a:r>
              <a:rPr lang="zh-CN" altLang="en-US"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rPr>
              <a:t>号</a:t>
            </a:r>
            <a:r>
              <a:rPr lang="en-US" altLang="zh-CN"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rPr>
              <a:t>--</a:t>
            </a:r>
            <a:r>
              <a:rPr lang="zh-CN" altLang="en-US"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rPr>
              <a:t>摩绘设计</a:t>
            </a:r>
            <a:endParaRPr lang="zh-CN" altLang="en-US" sz="3600"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2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0" grpId="0"/>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 y="1504688"/>
            <a:ext cx="10780194" cy="10323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sp>
        <p:nvSpPr>
          <p:cNvPr id="16" name="TextBox 15"/>
          <p:cNvSpPr txBox="1"/>
          <p:nvPr/>
        </p:nvSpPr>
        <p:spPr>
          <a:xfrm>
            <a:off x="0" y="1166495"/>
            <a:ext cx="10780395" cy="375348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de-DE" sz="13000" b="1" dirty="0">
                <a:latin typeface="微软雅黑" panose="020B0503020204020204" charset="-122"/>
                <a:ea typeface="Roboto" panose="02000000000000000000" pitchFamily="2" charset="0"/>
                <a:cs typeface="Lato" panose="020F0502020204030203" pitchFamily="34" charset="0"/>
              </a:rPr>
              <a:t>MOV</a:t>
            </a:r>
            <a:endParaRPr lang="en-US" altLang="de-DE" sz="13000" b="1" dirty="0">
              <a:latin typeface="微软雅黑" panose="020B0503020204020204" charset="-122"/>
              <a:ea typeface="Roboto" panose="02000000000000000000" pitchFamily="2" charset="0"/>
              <a:cs typeface="Lato" panose="020F0502020204030203" pitchFamily="34" charset="0"/>
            </a:endParaRPr>
          </a:p>
          <a:p>
            <a:r>
              <a:rPr lang="en-US" altLang="de-DE" sz="10800" b="1" dirty="0">
                <a:latin typeface="微软雅黑" panose="020B0503020204020204" charset="-122"/>
                <a:ea typeface="Roboto" panose="02000000000000000000" pitchFamily="2" charset="0"/>
                <a:cs typeface="Lato" panose="020F0502020204030203" pitchFamily="34" charset="0"/>
              </a:rPr>
              <a:t>            DESIGN</a:t>
            </a:r>
            <a:endParaRPr lang="en-US" altLang="de-DE" sz="10800" b="1" dirty="0">
              <a:latin typeface="微软雅黑" panose="020B0503020204020204" charset="-122"/>
              <a:ea typeface="Roboto" panose="02000000000000000000" pitchFamily="2" charset="0"/>
              <a:cs typeface="Lato" panose="020F0502020204030203" pitchFamily="34" charset="0"/>
            </a:endParaRPr>
          </a:p>
        </p:txBody>
      </p:sp>
      <p:sp>
        <p:nvSpPr>
          <p:cNvPr id="19" name="TextBox 18"/>
          <p:cNvSpPr txBox="1"/>
          <p:nvPr/>
        </p:nvSpPr>
        <p:spPr>
          <a:xfrm>
            <a:off x="741045" y="5678805"/>
            <a:ext cx="5447665" cy="3784600"/>
          </a:xfrm>
          <a:prstGeom prst="rect">
            <a:avLst/>
          </a:prstGeom>
          <a:noFill/>
        </p:spPr>
        <p:txBody>
          <a:bodyPr wrap="square" rtlCol="0">
            <a:spAutoFit/>
          </a:bodyPr>
          <a:lstStyle/>
          <a:p>
            <a:r>
              <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rPr>
              <a:t>太仓市</a:t>
            </a:r>
            <a:endPar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endParaRPr>
          </a:p>
          <a:p>
            <a:endPar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endParaRPr>
          </a:p>
          <a:p>
            <a:r>
              <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rPr>
              <a:t>县府西街</a:t>
            </a:r>
            <a:r>
              <a:rPr lang="en-US" altLang="zh-CN" sz="4000" dirty="0">
                <a:solidFill>
                  <a:schemeClr val="bg1"/>
                </a:solidFill>
                <a:latin typeface="Garamond" panose="02020404030301010803" pitchFamily="18" charset="0"/>
                <a:ea typeface="Roboto" panose="02000000000000000000" pitchFamily="2" charset="0"/>
                <a:cs typeface="Lato" panose="020F0502020204030203" pitchFamily="34" charset="0"/>
              </a:rPr>
              <a:t>-103</a:t>
            </a:r>
            <a:r>
              <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rPr>
              <a:t>号</a:t>
            </a:r>
            <a:endPar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endParaRPr>
          </a:p>
          <a:p>
            <a:endParaRPr lang="en-US" altLang="zh-CN" sz="4000" dirty="0">
              <a:solidFill>
                <a:schemeClr val="bg1"/>
              </a:solidFill>
              <a:latin typeface="Garamond" panose="02020404030301010803" pitchFamily="18" charset="0"/>
              <a:ea typeface="Roboto" panose="02000000000000000000" pitchFamily="2" charset="0"/>
              <a:cs typeface="Lato" panose="020F0502020204030203" pitchFamily="34" charset="0"/>
            </a:endParaRPr>
          </a:p>
          <a:p>
            <a:r>
              <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rPr>
              <a:t>摩绘设计</a:t>
            </a:r>
            <a:endPar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endParaRPr>
          </a:p>
          <a:p>
            <a:endParaRPr lang="zh-CN" altLang="en-US" sz="4000" dirty="0">
              <a:solidFill>
                <a:schemeClr val="bg1"/>
              </a:solidFill>
              <a:latin typeface="Garamond" panose="02020404030301010803" pitchFamily="18" charset="0"/>
              <a:ea typeface="Roboto" panose="02000000000000000000" pitchFamily="2" charset="0"/>
              <a:cs typeface="Lato" panose="020F0502020204030203" pitchFamily="34" charset="0"/>
            </a:endParaRPr>
          </a:p>
        </p:txBody>
      </p:sp>
      <p:pic>
        <p:nvPicPr>
          <p:cNvPr id="6" name="图片 5"/>
          <p:cNvPicPr>
            <a:picLocks noChangeAspect="1"/>
          </p:cNvPicPr>
          <p:nvPr/>
        </p:nvPicPr>
        <p:blipFill>
          <a:blip r:embed="rId1"/>
          <a:stretch>
            <a:fillRect/>
          </a:stretch>
        </p:blipFill>
        <p:spPr>
          <a:xfrm>
            <a:off x="10780395" y="0"/>
            <a:ext cx="13354050" cy="7134225"/>
          </a:xfrm>
          <a:prstGeom prst="rect">
            <a:avLst/>
          </a:prstGeom>
        </p:spPr>
      </p:pic>
      <p:pic>
        <p:nvPicPr>
          <p:cNvPr id="5" name="图片占位符 4"/>
          <p:cNvPicPr>
            <a:picLocks noChangeAspect="1"/>
          </p:cNvPicPr>
          <p:nvPr>
            <p:ph type="pic" sz="quarter" idx="10"/>
          </p:nvPr>
        </p:nvPicPr>
        <p:blipFill>
          <a:blip r:embed="rId2"/>
          <a:stretch>
            <a:fillRect/>
          </a:stretch>
        </p:blipFill>
        <p:spPr>
          <a:xfrm>
            <a:off x="6188710" y="4919980"/>
            <a:ext cx="12506325" cy="8388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14503498" y="3953759"/>
            <a:ext cx="2519475" cy="251947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14783819" y="3901296"/>
            <a:ext cx="1794424" cy="3322955"/>
          </a:xfrm>
          <a:prstGeom prst="rect">
            <a:avLst/>
          </a:prstGeom>
          <a:noFill/>
        </p:spPr>
        <p:txBody>
          <a:bodyPr wrap="square" rtlCol="0">
            <a:spAutoFit/>
          </a:bodyPr>
          <a:lstStyle/>
          <a:p>
            <a:r>
              <a:rPr lang="en-US" altLang="zh-CN"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3</a:t>
            </a:r>
            <a:endParaRPr lang="zh-CN" altLang="en-US" sz="20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0386" y="5491375"/>
            <a:ext cx="26357792" cy="5040438"/>
          </a:xfrm>
          <a:prstGeom prst="rect">
            <a:avLst/>
          </a:prstGeom>
        </p:spPr>
      </p:pic>
      <p:sp>
        <p:nvSpPr>
          <p:cNvPr id="10" name="矩形 9"/>
          <p:cNvSpPr/>
          <p:nvPr/>
        </p:nvSpPr>
        <p:spPr>
          <a:xfrm>
            <a:off x="6155665" y="4444215"/>
            <a:ext cx="6285188" cy="1445260"/>
          </a:xfrm>
          <a:prstGeom prst="rect">
            <a:avLst/>
          </a:prstGeom>
          <a:noFill/>
        </p:spPr>
        <p:txBody>
          <a:bodyPr vert="horz" wrap="square" rtlCol="0">
            <a:spAutoFit/>
          </a:bodyPr>
          <a:lstStyle/>
          <a:p>
            <a:pPr algn="ctr"/>
            <a:r>
              <a:rPr lang="zh-CN" altLang="en-US" sz="8800" spc="3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实习目标</a:t>
            </a:r>
            <a:endParaRPr lang="zh-CN" altLang="en-US" sz="8800" spc="3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37"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900" decel="100000" fill="hold"/>
                                        <p:tgtEl>
                                          <p:spTgt spid="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1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5519" y="2553708"/>
            <a:ext cx="10780194" cy="10323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a:p>
        </p:txBody>
      </p:sp>
      <p:sp>
        <p:nvSpPr>
          <p:cNvPr id="16" name="TextBox 15"/>
          <p:cNvSpPr txBox="1"/>
          <p:nvPr/>
        </p:nvSpPr>
        <p:spPr>
          <a:xfrm>
            <a:off x="975288" y="800770"/>
            <a:ext cx="9184656" cy="1753235"/>
          </a:xfrm>
          <a:prstGeom prst="rect">
            <a:avLst/>
          </a:prstGeom>
          <a:noFill/>
        </p:spPr>
        <p:txBody>
          <a:bodyPr wrap="square" rtlCol="0">
            <a:spAutoFit/>
          </a:bodyPr>
          <a:lstStyle/>
          <a:p>
            <a:r>
              <a:rPr lang="zh-CN" altLang="en-US" sz="10800" b="1" dirty="0">
                <a:latin typeface="微软雅黑" panose="020B0503020204020204" charset="-122"/>
                <a:ea typeface="Roboto" panose="02000000000000000000" pitchFamily="2" charset="0"/>
                <a:cs typeface="Lato" panose="020F0502020204030203" pitchFamily="34" charset="0"/>
              </a:rPr>
              <a:t>实习</a:t>
            </a:r>
            <a:r>
              <a:rPr lang="en-US" altLang="zh-CN" sz="10800" b="1" dirty="0">
                <a:latin typeface="微软雅黑" panose="020B0503020204020204" charset="-122"/>
                <a:ea typeface="Roboto" panose="02000000000000000000" pitchFamily="2" charset="0"/>
                <a:cs typeface="Lato" panose="020F0502020204030203" pitchFamily="34" charset="0"/>
              </a:rPr>
              <a:t> </a:t>
            </a:r>
            <a:r>
              <a:rPr lang="zh-CN" altLang="en-US" sz="10800" b="1" dirty="0">
                <a:latin typeface="微软雅黑" panose="020B0503020204020204" charset="-122"/>
                <a:ea typeface="Roboto" panose="02000000000000000000" pitchFamily="2" charset="0"/>
                <a:cs typeface="Lato" panose="020F0502020204030203" pitchFamily="34" charset="0"/>
              </a:rPr>
              <a:t>目标</a:t>
            </a:r>
            <a:endParaRPr lang="zh-CN" altLang="en-US" sz="10800" b="1" dirty="0">
              <a:latin typeface="微软雅黑" panose="020B0503020204020204" charset="-122"/>
              <a:ea typeface="Roboto" panose="02000000000000000000" pitchFamily="2" charset="0"/>
              <a:cs typeface="Lato" panose="020F0502020204030203" pitchFamily="34" charset="0"/>
            </a:endParaRPr>
          </a:p>
        </p:txBody>
      </p:sp>
      <p:sp>
        <p:nvSpPr>
          <p:cNvPr id="2" name="TextBox 3"/>
          <p:cNvSpPr txBox="1"/>
          <p:nvPr/>
        </p:nvSpPr>
        <p:spPr>
          <a:xfrm>
            <a:off x="975995" y="3629660"/>
            <a:ext cx="10779760" cy="7847330"/>
          </a:xfrm>
          <a:prstGeom prst="rect">
            <a:avLst/>
          </a:prstGeom>
          <a:noFill/>
        </p:spPr>
        <p:txBody>
          <a:bodyPr wrap="square" rtlCol="0">
            <a:spAutoFit/>
          </a:bodyPr>
          <a:p>
            <a:pPr>
              <a:lnSpc>
                <a:spcPct val="200000"/>
              </a:lnSpc>
            </a:pPr>
            <a:r>
              <a:rPr lang="en-US" altLang="zh-CN" sz="2800" dirty="0" smtClean="0">
                <a:solidFill>
                  <a:schemeClr val="bg1"/>
                </a:solidFill>
                <a:uFillTx/>
                <a:latin typeface="楷体" panose="02010609060101010101" charset="-122"/>
                <a:ea typeface="楷体" panose="02010609060101010101" charset="-122"/>
                <a:cs typeface="楷体" panose="02010609060101010101" charset="-122"/>
              </a:rPr>
              <a:t>1. </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了解</a:t>
            </a:r>
            <a:r>
              <a:rPr lang="zh-CN" altLang="en-US" sz="2800" dirty="0">
                <a:solidFill>
                  <a:schemeClr val="bg1"/>
                </a:solidFill>
                <a:uFillTx/>
                <a:latin typeface="楷体" panose="02010609060101010101" charset="-122"/>
                <a:ea typeface="楷体" panose="02010609060101010101" charset="-122"/>
                <a:cs typeface="楷体" panose="02010609060101010101" charset="-122"/>
              </a:rPr>
              <a:t>室内装潢设计</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在太仓的</a:t>
            </a:r>
            <a:r>
              <a:rPr lang="zh-CN" altLang="en-US" sz="2800" dirty="0">
                <a:solidFill>
                  <a:schemeClr val="bg1"/>
                </a:solidFill>
                <a:uFillTx/>
                <a:latin typeface="楷体" panose="02010609060101010101" charset="-122"/>
                <a:ea typeface="楷体" panose="02010609060101010101" charset="-122"/>
                <a:cs typeface="楷体" panose="02010609060101010101" charset="-122"/>
              </a:rPr>
              <a:t>市场现状及前景</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a:t>
            </a:r>
            <a:endParaRPr lang="zh-CN" altLang="en-US"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endParaRPr lang="zh-CN" altLang="en-US"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r>
              <a:rPr lang="en-US" altLang="zh-CN" sz="2800" dirty="0" smtClean="0">
                <a:solidFill>
                  <a:schemeClr val="bg1"/>
                </a:solidFill>
                <a:uFillTx/>
                <a:latin typeface="楷体" panose="02010609060101010101" charset="-122"/>
                <a:ea typeface="楷体" panose="02010609060101010101" charset="-122"/>
                <a:cs typeface="楷体" panose="02010609060101010101" charset="-122"/>
              </a:rPr>
              <a:t>2. </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进一步</a:t>
            </a:r>
            <a:r>
              <a:rPr lang="zh-CN" altLang="en-US" sz="2800" dirty="0">
                <a:solidFill>
                  <a:schemeClr val="bg1"/>
                </a:solidFill>
                <a:uFillTx/>
                <a:latin typeface="楷体" panose="02010609060101010101" charset="-122"/>
                <a:ea typeface="楷体" panose="02010609060101010101" charset="-122"/>
                <a:cs typeface="楷体" panose="02010609060101010101" charset="-122"/>
              </a:rPr>
              <a:t>掌握</a:t>
            </a:r>
            <a:r>
              <a:rPr lang="en-US" altLang="zh-CN" sz="2800" dirty="0">
                <a:solidFill>
                  <a:schemeClr val="bg1"/>
                </a:solidFill>
                <a:uFillTx/>
                <a:latin typeface="楷体" panose="02010609060101010101" charset="-122"/>
                <a:ea typeface="楷体" panose="02010609060101010101" charset="-122"/>
                <a:cs typeface="楷体" panose="02010609060101010101" charset="-122"/>
              </a:rPr>
              <a:t>PS,CAD,3D MAX</a:t>
            </a:r>
            <a:r>
              <a:rPr lang="zh-CN" altLang="en-US" sz="2800" dirty="0">
                <a:solidFill>
                  <a:schemeClr val="bg1"/>
                </a:solidFill>
                <a:uFillTx/>
                <a:latin typeface="楷体" panose="02010609060101010101" charset="-122"/>
                <a:ea typeface="楷体" panose="02010609060101010101" charset="-122"/>
                <a:cs typeface="楷体" panose="02010609060101010101" charset="-122"/>
              </a:rPr>
              <a:t>等设计软件的运用</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a:t>
            </a:r>
            <a:endParaRPr lang="zh-CN" altLang="en-US"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endParaRPr lang="zh-CN" altLang="en-US" sz="2800" dirty="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r>
              <a:rPr lang="en-US" altLang="zh-CN" sz="2800" dirty="0" smtClean="0">
                <a:solidFill>
                  <a:schemeClr val="bg1"/>
                </a:solidFill>
                <a:uFillTx/>
                <a:latin typeface="楷体" panose="02010609060101010101" charset="-122"/>
                <a:ea typeface="楷体" panose="02010609060101010101" charset="-122"/>
                <a:cs typeface="楷体" panose="02010609060101010101" charset="-122"/>
              </a:rPr>
              <a:t>3. </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尝试</a:t>
            </a:r>
            <a:r>
              <a:rPr lang="zh-CN" altLang="en-US" sz="2800" dirty="0">
                <a:solidFill>
                  <a:schemeClr val="bg1"/>
                </a:solidFill>
                <a:uFillTx/>
                <a:latin typeface="楷体" panose="02010609060101010101" charset="-122"/>
                <a:ea typeface="楷体" panose="02010609060101010101" charset="-122"/>
                <a:cs typeface="楷体" panose="02010609060101010101" charset="-122"/>
              </a:rPr>
              <a:t>把学校里学习的环境艺术设计相关理论运用到实习过程中</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a:t>
            </a:r>
            <a:endParaRPr lang="zh-CN" altLang="en-US"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endParaRPr lang="en-US" altLang="zh-CN"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r>
              <a:rPr lang="en-US" altLang="zh-CN" sz="2800" dirty="0" smtClean="0">
                <a:solidFill>
                  <a:schemeClr val="bg1"/>
                </a:solidFill>
                <a:uFillTx/>
                <a:latin typeface="楷体" panose="02010609060101010101" charset="-122"/>
                <a:ea typeface="楷体" panose="02010609060101010101" charset="-122"/>
                <a:cs typeface="楷体" panose="02010609060101010101" charset="-122"/>
              </a:rPr>
              <a:t>4. </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初探</a:t>
            </a:r>
            <a:r>
              <a:rPr lang="zh-CN" altLang="en-US" sz="2800" dirty="0">
                <a:solidFill>
                  <a:schemeClr val="bg1"/>
                </a:solidFill>
                <a:uFillTx/>
                <a:latin typeface="楷体" panose="02010609060101010101" charset="-122"/>
                <a:ea typeface="楷体" panose="02010609060101010101" charset="-122"/>
                <a:cs typeface="楷体" panose="02010609060101010101" charset="-122"/>
              </a:rPr>
              <a:t>做好室内设计师的方法，熟悉室内设计的方法和程序步骤</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a:t>
            </a:r>
            <a:endParaRPr lang="zh-CN" altLang="en-US" sz="2800" dirty="0" smtClean="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endParaRPr lang="zh-CN" altLang="en-US" sz="2800" dirty="0">
              <a:solidFill>
                <a:schemeClr val="bg1"/>
              </a:solidFill>
              <a:uFillTx/>
              <a:latin typeface="楷体" panose="02010609060101010101" charset="-122"/>
              <a:ea typeface="楷体" panose="02010609060101010101" charset="-122"/>
              <a:cs typeface="楷体" panose="02010609060101010101" charset="-122"/>
            </a:endParaRPr>
          </a:p>
          <a:p>
            <a:pPr>
              <a:lnSpc>
                <a:spcPct val="200000"/>
              </a:lnSpc>
            </a:pPr>
            <a:r>
              <a:rPr lang="en-US" altLang="zh-CN" sz="2800" dirty="0" smtClean="0">
                <a:solidFill>
                  <a:schemeClr val="bg1"/>
                </a:solidFill>
                <a:uFillTx/>
                <a:latin typeface="楷体" panose="02010609060101010101" charset="-122"/>
                <a:ea typeface="楷体" panose="02010609060101010101" charset="-122"/>
                <a:cs typeface="楷体" panose="02010609060101010101" charset="-122"/>
              </a:rPr>
              <a:t>5. </a:t>
            </a:r>
            <a:r>
              <a:rPr lang="zh-CN" altLang="en-US" sz="2800" dirty="0" smtClean="0">
                <a:solidFill>
                  <a:schemeClr val="bg1"/>
                </a:solidFill>
                <a:uFillTx/>
                <a:latin typeface="楷体" panose="02010609060101010101" charset="-122"/>
                <a:ea typeface="楷体" panose="02010609060101010101" charset="-122"/>
                <a:cs typeface="楷体" panose="02010609060101010101" charset="-122"/>
              </a:rPr>
              <a:t>培养</a:t>
            </a:r>
            <a:r>
              <a:rPr lang="zh-CN" altLang="en-US" sz="2800" dirty="0">
                <a:solidFill>
                  <a:schemeClr val="bg1"/>
                </a:solidFill>
                <a:uFillTx/>
                <a:latin typeface="楷体" panose="02010609060101010101" charset="-122"/>
                <a:ea typeface="楷体" panose="02010609060101010101" charset="-122"/>
                <a:cs typeface="楷体" panose="02010609060101010101" charset="-122"/>
              </a:rPr>
              <a:t>人际交往与社交能力，为成为室内设计师作准备。</a:t>
            </a:r>
            <a:endParaRPr lang="zh-CN" altLang="en-US" sz="2800" dirty="0">
              <a:solidFill>
                <a:schemeClr val="bg1"/>
              </a:solidFill>
              <a:uFillTx/>
              <a:latin typeface="楷体" panose="02010609060101010101" charset="-122"/>
              <a:ea typeface="楷体" panose="02010609060101010101" charset="-122"/>
              <a:cs typeface="楷体" panose="02010609060101010101" charset="-122"/>
            </a:endParaRPr>
          </a:p>
        </p:txBody>
      </p:sp>
      <p:pic>
        <p:nvPicPr>
          <p:cNvPr id="8" name="图片 7" descr="C:/Users/PC/AppData/Local/Temp/picturecompress_20211210161710/output_1.pngoutput_1"/>
          <p:cNvPicPr>
            <a:picLocks noChangeAspect="1"/>
          </p:cNvPicPr>
          <p:nvPr/>
        </p:nvPicPr>
        <p:blipFill>
          <a:blip r:embed="rId1"/>
          <a:stretch>
            <a:fillRect/>
          </a:stretch>
        </p:blipFill>
        <p:spPr>
          <a:xfrm>
            <a:off x="12246610" y="-157480"/>
            <a:ext cx="12132310" cy="9099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11044161" y="3211320"/>
            <a:ext cx="2519475" cy="251947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41" tIns="91420" rIns="182841" bIns="91420" numCol="1" spcCol="0" rtlCol="0" fromWordArt="0" anchor="ctr" anchorCtr="0" forceAA="0" compatLnSpc="1">
            <a:noAutofit/>
          </a:bodyPr>
          <a:lstStyle/>
          <a:p>
            <a:pPr algn="ctr"/>
            <a:endParaRPr lang="zh-CN" altLang="en-US" sz="3600">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11381029" y="3083674"/>
            <a:ext cx="1253773" cy="3630930"/>
          </a:xfrm>
          <a:prstGeom prst="rect">
            <a:avLst/>
          </a:prstGeom>
          <a:noFill/>
        </p:spPr>
        <p:txBody>
          <a:bodyPr wrap="square" rtlCol="0">
            <a:spAutoFit/>
          </a:bodyPr>
          <a:lstStyle/>
          <a:p>
            <a:r>
              <a:rPr lang="en-US" altLang="zh-CN" sz="22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4</a:t>
            </a:r>
            <a:endParaRPr lang="en-US" altLang="zh-CN" sz="22995"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428960">
            <a:off x="-574654" y="5066955"/>
            <a:ext cx="25980964" cy="5028968"/>
          </a:xfrm>
          <a:prstGeom prst="rect">
            <a:avLst/>
          </a:prstGeom>
        </p:spPr>
      </p:pic>
      <p:sp>
        <p:nvSpPr>
          <p:cNvPr id="10" name="矩形 9"/>
          <p:cNvSpPr/>
          <p:nvPr/>
        </p:nvSpPr>
        <p:spPr>
          <a:xfrm>
            <a:off x="9093200" y="6714490"/>
            <a:ext cx="6421120" cy="1568450"/>
          </a:xfrm>
          <a:prstGeom prst="rect">
            <a:avLst/>
          </a:prstGeom>
          <a:noFill/>
        </p:spPr>
        <p:txBody>
          <a:bodyPr vert="horz" wrap="square" rtlCol="0">
            <a:spAutoFit/>
          </a:bodyPr>
          <a:lstStyle/>
          <a:p>
            <a:pPr algn="ctr"/>
            <a:r>
              <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工作</a:t>
            </a:r>
            <a:r>
              <a:rPr lang="en-US" altLang="zh-CN"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 </a:t>
            </a:r>
            <a:r>
              <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内容</a:t>
            </a:r>
            <a:endParaRPr lang="zh-CN" altLang="en-US" sz="9600" dirty="0">
              <a:solidFill>
                <a:schemeClr val="tx1">
                  <a:lumMod val="85000"/>
                  <a:lumOff val="15000"/>
                </a:schemeClr>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16" presetClass="entr" presetSubtype="2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0" grpId="0"/>
    </p:bldLst>
  </p:timing>
</p:sld>
</file>

<file path=ppt/tags/tag1.xml><?xml version="1.0" encoding="utf-8"?>
<p:tagLst xmlns:p="http://schemas.openxmlformats.org/presentationml/2006/main">
  <p:tag name="KSO_WM_UNIT_PLACING_PICTURE_USER_VIEWPORT" val="{&quot;height&quot;:8323,&quot;width&quot;:9418}"/>
</p:tagLst>
</file>

<file path=ppt/theme/theme1.xml><?xml version="1.0" encoding="utf-8"?>
<a:theme xmlns:a="http://schemas.openxmlformats.org/drawingml/2006/main" name="Office Theme">
  <a:themeElements>
    <a:clrScheme name="-_--dromadary">
      <a:dk1>
        <a:srgbClr val="323232"/>
      </a:dk1>
      <a:lt1>
        <a:srgbClr val="F7F7F7"/>
      </a:lt1>
      <a:dk2>
        <a:srgbClr val="323232"/>
      </a:dk2>
      <a:lt2>
        <a:srgbClr val="F7F7F7"/>
      </a:lt2>
      <a:accent1>
        <a:srgbClr val="C9AB85"/>
      </a:accent1>
      <a:accent2>
        <a:srgbClr val="7D654D"/>
      </a:accent2>
      <a:accent3>
        <a:srgbClr val="AD9277"/>
      </a:accent3>
      <a:accent4>
        <a:srgbClr val="726B5B"/>
      </a:accent4>
      <a:accent5>
        <a:srgbClr val="997E63"/>
      </a:accent5>
      <a:accent6>
        <a:srgbClr val="8D422F"/>
      </a:accent6>
      <a:hlink>
        <a:srgbClr val="BE5D46"/>
      </a:hlink>
      <a:folHlink>
        <a:srgbClr val="D18D7D"/>
      </a:folHlink>
    </a:clrScheme>
    <a:fontScheme name="Custom 14">
      <a:majorFont>
        <a:latin typeface="Garamond"/>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1805</Words>
  <Application>WPS 演示</Application>
  <PresentationFormat>自定义</PresentationFormat>
  <Paragraphs>148</Paragraphs>
  <Slides>25</Slides>
  <Notes>6</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25</vt:i4>
      </vt:variant>
    </vt:vector>
  </HeadingPairs>
  <TitlesOfParts>
    <vt:vector size="47" baseType="lpstr">
      <vt:lpstr>Arial</vt:lpstr>
      <vt:lpstr>宋体</vt:lpstr>
      <vt:lpstr>Wingdings</vt:lpstr>
      <vt:lpstr>Garamond</vt:lpstr>
      <vt:lpstr>Adobe Garamond Pro</vt:lpstr>
      <vt:lpstr>Lato Light</vt:lpstr>
      <vt:lpstr>Roboto</vt:lpstr>
      <vt:lpstr>Lato</vt:lpstr>
      <vt:lpstr>Adobe 楷体 Std R</vt:lpstr>
      <vt:lpstr>Calibri</vt:lpstr>
      <vt:lpstr>微软雅黑</vt:lpstr>
      <vt:lpstr>Calibri Light</vt:lpstr>
      <vt:lpstr>Roboto Light</vt:lpstr>
      <vt:lpstr>AMGDT</vt:lpstr>
      <vt:lpstr>Open Sans</vt:lpstr>
      <vt:lpstr>Segoe Print</vt:lpstr>
      <vt:lpstr>Verdana</vt:lpstr>
      <vt:lpstr>楷体</vt:lpstr>
      <vt:lpstr>Arial Unicode MS</vt:lpstr>
      <vt:lpstr>等线</vt:lpstr>
      <vt:lpstr>Lato</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ritsboys</dc:creator>
  <cp:lastModifiedBy>PC</cp:lastModifiedBy>
  <cp:revision>120</cp:revision>
  <dcterms:created xsi:type="dcterms:W3CDTF">2019-04-25T12:56:00Z</dcterms:created>
  <dcterms:modified xsi:type="dcterms:W3CDTF">2021-12-10T09:20:01Z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37D2AE4B46B84651A7C62DC274907A47</vt:lpwstr>
  </property>
</Properties>
</file>