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——</a:t>
            </a:r>
            <a:r>
              <a:rPr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xhy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bg1">
                    <a:lumMod val="50000"/>
                  </a:schemeClr>
                </a:solidFill>
              </a:rPr>
              <a:t>xq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b="1" dirty="0" smtClean="0"/>
              <a:t>大唐实习报告</a:t>
            </a:r>
            <a:endParaRPr lang="zh-CN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62826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cuments\Tencent Files\1175318659\Image\C2C\Image2\FB48FB79B73FFCB601F3D985016EB8B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125"/>
            <a:ext cx="4617512" cy="61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istrator\Documents\Tencent Files\1175318659\Image\C2C\Image2\AEE830B489894D96862A8D7C9438E0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4125"/>
            <a:ext cx="3907803" cy="521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1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cuments\Tencent Files\1175318659\Image\C2C\Image2\2B3CEF729F09E6B6F4657C935C160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64451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Administrator\Documents\Tencent Files\1175318659\Image\C2C\Image2\F9CB82E8CED9C71A357F87605DAB26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32656"/>
            <a:ext cx="348338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270892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/>
              <a:t>谢谢观看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6153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49755"/>
            <a:ext cx="3206750" cy="619283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45" y="349905"/>
            <a:ext cx="347990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105273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是去双凤民宿参观学习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501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ocuments\Tencent Files\1175318659\Image\C2C\Image2\3YORZQ5X@%)3M}S1IX@3N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" y="476672"/>
            <a:ext cx="337994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cuments\Tencent Files\1175318659\Image\C2C\Image2\U(9D~2F%LY2(VR17E}%8`8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61" y="476672"/>
            <a:ext cx="4042187" cy="604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cuments\Tencent Files\1175318659\Image\C2C\Image2\A6C8BD1935EFC642E88A23DC9436AF9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517232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是民宿会客室的异形吊灯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52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ocuments\Tencent Files\1175318659\Image\C2C\Image2\0B4CBA6D485A6F31051352FB0B42DD7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469362" cy="616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istrator\Documents\Tencent Files\1175318659\Image\C2C\Image2\104AE86949BAB5B366A4E81DB9E95F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2656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443711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看见工人们在搞玻璃胶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9879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istrator\Documents\Tencent Files\1175318659\Image\C2C\Image2\O(ERB8)]Y@UD@%AIV{2T_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750" y="241730"/>
            <a:ext cx="322729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istrator\Documents\Tencent Files\1175318659\Image\C2C\Image2\7}[(RI7]6IR%@9PS(]UR34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95" y="241730"/>
            <a:ext cx="311383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9269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是在中医院看施工现场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0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cuments\Tencent Files\1175318659\Image\C2C\Image2\F1[`{(@2ZYDNEF38EIP4A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01381"/>
            <a:ext cx="4248471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ocuments\Tencent Files\1175318659\Image\C2C\Image2\_0HYSQ~R3NNB)LF}5H5{V{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1381"/>
            <a:ext cx="4164699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530120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是小艾老师给我们讲的一些知识点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7990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cuments\Tencent Files\1175318659\Image\C2C\Image2\CA0F8208B72FFA05282791EAFC7E2AC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5"/>
            <a:ext cx="3542497" cy="629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ocuments\Tencent Files\1175318659\Image\C2C\Image2\185AD725BB47DD5EDE8C27F650671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6883"/>
            <a:ext cx="4833953" cy="271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11960" y="34290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在量中医院的楼梯和外墙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99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cuments\Tencent Files\1175318659\Image\C2C\Image2\7EC3AD0B6E21158AFEEEBD97211FA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89248"/>
            <a:ext cx="437448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6926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去了青少年宫量尺寸</a:t>
            </a:r>
            <a:endParaRPr lang="zh-CN" altLang="en-US" dirty="0"/>
          </a:p>
        </p:txBody>
      </p:sp>
      <p:pic>
        <p:nvPicPr>
          <p:cNvPr id="8196" name="Picture 4" descr="C:\Users\Administrator\Documents\Tencent Files\1175318659\Image\C2C\Image2\9219D7C86A3868A796C82DFCCB94F9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6" y="3501008"/>
            <a:ext cx="4051598" cy="303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药剂师">
  <a:themeElements>
    <a:clrScheme name="药剂师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药剂师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23</TotalTime>
  <Words>59</Words>
  <Application>Microsoft Office PowerPoint</Application>
  <PresentationFormat>全屏显示(4:3)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药剂师</vt:lpstr>
      <vt:lpstr>大唐实习报告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大唐实习报告</dc:title>
  <dc:creator>Administrator</dc:creator>
  <cp:lastModifiedBy>微软用户</cp:lastModifiedBy>
  <cp:revision>4</cp:revision>
  <dcterms:created xsi:type="dcterms:W3CDTF">2021-10-24T13:11:33Z</dcterms:created>
  <dcterms:modified xsi:type="dcterms:W3CDTF">2021-10-24T13:45:15Z</dcterms:modified>
</cp:coreProperties>
</file>