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79" r:id="rId4"/>
    <p:sldId id="266" r:id="rId5"/>
    <p:sldId id="280" r:id="rId6"/>
    <p:sldId id="281" r:id="rId7"/>
    <p:sldId id="282" r:id="rId8"/>
    <p:sldId id="283" r:id="rId9"/>
    <p:sldId id="285" r:id="rId10"/>
    <p:sldId id="286" r:id="rId11"/>
    <p:sldId id="289" r:id="rId12"/>
    <p:sldId id="290" r:id="rId13"/>
    <p:sldId id="291" r:id="rId14"/>
    <p:sldId id="292" r:id="rId15"/>
    <p:sldId id="293" r:id="rId16"/>
    <p:sldId id="296" r:id="rId17"/>
    <p:sldId id="294" r:id="rId18"/>
    <p:sldId id="297" r:id="rId19"/>
    <p:sldId id="295" r:id="rId20"/>
    <p:sldId id="264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9D"/>
    <a:srgbClr val="9E1F63"/>
    <a:srgbClr val="29ABE3"/>
    <a:srgbClr val="D7DF23"/>
    <a:srgbClr val="C00000"/>
    <a:srgbClr val="0070C0"/>
    <a:srgbClr val="00B050"/>
    <a:srgbClr val="FFC000"/>
    <a:srgbClr val="009A46"/>
    <a:srgbClr val="003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636" y="-84"/>
      </p:cViewPr>
      <p:guideLst>
        <p:guide orient="horz" pos="21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2F1A-248D-49DF-80F1-14D6F6071A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FADD-8A21-4E05-8342-AA831B01BE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2F1A-248D-49DF-80F1-14D6F6071A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FADD-8A21-4E05-8342-AA831B01BE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2F1A-248D-49DF-80F1-14D6F6071A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FADD-8A21-4E05-8342-AA831B01BE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2F1A-248D-49DF-80F1-14D6F6071A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FADD-8A21-4E05-8342-AA831B01BE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2F1A-248D-49DF-80F1-14D6F6071A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FADD-8A21-4E05-8342-AA831B01BE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2F1A-248D-49DF-80F1-14D6F6071A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FADD-8A21-4E05-8342-AA831B01BE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2F1A-248D-49DF-80F1-14D6F6071A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FADD-8A21-4E05-8342-AA831B01BE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2F1A-248D-49DF-80F1-14D6F6071A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FADD-8A21-4E05-8342-AA831B01BE98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680210" y="64438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rot="5400000">
            <a:off x="-187025" y="228536"/>
            <a:ext cx="696039" cy="3492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email"/>
          <a:srcRect l="31870" t="5902" r="32747" b="674"/>
          <a:stretch>
            <a:fillRect/>
          </a:stretch>
        </p:blipFill>
        <p:spPr>
          <a:xfrm>
            <a:off x="293963" y="219758"/>
            <a:ext cx="604250" cy="4626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709425" y="55160"/>
            <a:ext cx="328096" cy="328096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 rot="10800000">
            <a:off x="10201245" y="5368468"/>
            <a:ext cx="2004403" cy="1565588"/>
            <a:chOff x="-13648" y="197355"/>
            <a:chExt cx="952974" cy="74434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 rot="5400000">
              <a:off x="-187025" y="412998"/>
              <a:ext cx="696039" cy="34928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email"/>
            <a:srcRect l="31870" t="5902" r="32747" b="674"/>
            <a:stretch>
              <a:fillRect/>
            </a:stretch>
          </p:blipFill>
          <p:spPr>
            <a:xfrm flipV="1">
              <a:off x="335076" y="197355"/>
              <a:ext cx="604250" cy="46268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523" y="613602"/>
              <a:ext cx="328096" cy="328096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" y="4624734"/>
            <a:ext cx="11906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-3031"/>
            <a:ext cx="39338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 rot="10800000">
            <a:off x="9994710" y="659"/>
            <a:ext cx="2210938" cy="1463988"/>
            <a:chOff x="-13648" y="245659"/>
            <a:chExt cx="1051169" cy="69603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 rot="5400000">
              <a:off x="-187025" y="419036"/>
              <a:ext cx="696039" cy="34928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/>
            <a:srcRect l="31870" t="5902" r="32747" b="674"/>
            <a:stretch>
              <a:fillRect/>
            </a:stretch>
          </p:blipFill>
          <p:spPr>
            <a:xfrm>
              <a:off x="293963" y="410258"/>
              <a:ext cx="604250" cy="46268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425" y="245660"/>
              <a:ext cx="328096" cy="328096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2F1A-248D-49DF-80F1-14D6F6071A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3FADD-8A21-4E05-8342-AA831B01BE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72F1A-248D-49DF-80F1-14D6F6071A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3FADD-8A21-4E05-8342-AA831B01BE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终止 7"/>
          <p:cNvSpPr/>
          <p:nvPr/>
        </p:nvSpPr>
        <p:spPr>
          <a:xfrm>
            <a:off x="5043170" y="4418965"/>
            <a:ext cx="432435" cy="561975"/>
          </a:xfrm>
          <a:prstGeom prst="flowChartTermina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91585" y="3376295"/>
            <a:ext cx="460819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艺术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1851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刘莹萍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刘玉婷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21685" y="1807845"/>
            <a:ext cx="55486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/>
              <a:t> </a:t>
            </a:r>
            <a:r>
              <a:rPr lang="zh-CN" altLang="en-US" sz="9600">
                <a:solidFill>
                  <a:srgbClr val="FFC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实</a:t>
            </a:r>
            <a:r>
              <a:rPr lang="zh-CN" altLang="en-US" sz="9600">
                <a:solidFill>
                  <a:srgbClr val="00B05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习</a:t>
            </a:r>
            <a:r>
              <a:rPr lang="zh-CN" altLang="en-US" sz="9600">
                <a:solidFill>
                  <a:srgbClr val="0070C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报</a:t>
            </a:r>
            <a:r>
              <a:rPr lang="zh-CN" altLang="en-US" sz="9600">
                <a:solidFill>
                  <a:srgbClr val="C0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告</a:t>
            </a:r>
            <a:endParaRPr lang="zh-CN" altLang="en-US" sz="9600">
              <a:solidFill>
                <a:srgbClr val="C0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276475"/>
            <a:ext cx="12192000" cy="2549525"/>
          </a:xfrm>
          <a:prstGeom prst="rect">
            <a:avLst/>
          </a:prstGeom>
          <a:solidFill>
            <a:srgbClr val="F1622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2A445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133850" y="2774950"/>
            <a:ext cx="0" cy="139065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rgbClr val="F16227">
                    <a:alpha val="63000"/>
                  </a:srgbClr>
                </a:gs>
                <a:gs pos="55000">
                  <a:sysClr val="window" lastClr="FFFFFF"/>
                </a:gs>
                <a:gs pos="100000">
                  <a:srgbClr val="F16227">
                    <a:alpha val="5900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</p:cxnSp>
      <p:sp>
        <p:nvSpPr>
          <p:cNvPr id="10" name="Title 2"/>
          <p:cNvSpPr txBox="1"/>
          <p:nvPr/>
        </p:nvSpPr>
        <p:spPr>
          <a:xfrm>
            <a:off x="4648835" y="3309360"/>
            <a:ext cx="6054725" cy="715529"/>
          </a:xfrm>
          <a:prstGeom prst="rect">
            <a:avLst/>
          </a:prstGeom>
        </p:spPr>
        <p:txBody>
          <a:bodyPr vert="horz" lIns="36000" tIns="45720" rIns="360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0" dirty="0">
                <a:solidFill>
                  <a:prstClr val="white"/>
                </a:solidFill>
                <a:cs typeface="+mn-ea"/>
                <a:sym typeface="+mn-lt"/>
              </a:rPr>
              <a:t>CAD+</a:t>
            </a:r>
            <a:r>
              <a:rPr lang="zh-CN" altLang="en-US" b="0" dirty="0">
                <a:solidFill>
                  <a:prstClr val="white"/>
                </a:solidFill>
                <a:cs typeface="+mn-ea"/>
                <a:sym typeface="+mn-lt"/>
              </a:rPr>
              <a:t>统计</a:t>
            </a:r>
            <a:endParaRPr lang="zh-CN" altLang="en-US" b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2641600"/>
            <a:ext cx="18288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1"/>
          <p:cNvSpPr txBox="1"/>
          <p:nvPr/>
        </p:nvSpPr>
        <p:spPr>
          <a:xfrm>
            <a:off x="2286000" y="718820"/>
            <a:ext cx="7620635" cy="5420995"/>
          </a:xfrm>
          <a:prstGeom prst="rect">
            <a:avLst/>
          </a:prstGeom>
        </p:spPr>
        <p:txBody>
          <a:bodyPr vert="horz" lIns="36000" tIns="45720" rIns="36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这次来公司，我们主要画了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CAD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图纸，接下来，是我们画的图。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 387"/>
          <p:cNvSpPr/>
          <p:nvPr/>
        </p:nvSpPr>
        <p:spPr bwMode="auto">
          <a:xfrm>
            <a:off x="0" y="1397845"/>
            <a:ext cx="5375250" cy="1827213"/>
          </a:xfrm>
          <a:custGeom>
            <a:avLst/>
            <a:gdLst>
              <a:gd name="T0" fmla="*/ 0 w 3600"/>
              <a:gd name="T1" fmla="*/ 0 h 1151"/>
              <a:gd name="T2" fmla="*/ 796 w 3600"/>
              <a:gd name="T3" fmla="*/ 796 h 1151"/>
              <a:gd name="T4" fmla="*/ 829 w 3600"/>
              <a:gd name="T5" fmla="*/ 824 h 1151"/>
              <a:gd name="T6" fmla="*/ 865 w 3600"/>
              <a:gd name="T7" fmla="*/ 846 h 1151"/>
              <a:gd name="T8" fmla="*/ 905 w 3600"/>
              <a:gd name="T9" fmla="*/ 863 h 1151"/>
              <a:gd name="T10" fmla="*/ 946 w 3600"/>
              <a:gd name="T11" fmla="*/ 872 h 1151"/>
              <a:gd name="T12" fmla="*/ 990 w 3600"/>
              <a:gd name="T13" fmla="*/ 876 h 1151"/>
              <a:gd name="T14" fmla="*/ 3600 w 3600"/>
              <a:gd name="T15" fmla="*/ 876 h 1151"/>
              <a:gd name="T16" fmla="*/ 3600 w 3600"/>
              <a:gd name="T17" fmla="*/ 1151 h 1151"/>
              <a:gd name="T18" fmla="*/ 984 w 3600"/>
              <a:gd name="T19" fmla="*/ 1151 h 1151"/>
              <a:gd name="T20" fmla="*/ 935 w 3600"/>
              <a:gd name="T21" fmla="*/ 1148 h 1151"/>
              <a:gd name="T22" fmla="*/ 885 w 3600"/>
              <a:gd name="T23" fmla="*/ 1140 h 1151"/>
              <a:gd name="T24" fmla="*/ 838 w 3600"/>
              <a:gd name="T25" fmla="*/ 1127 h 1151"/>
              <a:gd name="T26" fmla="*/ 791 w 3600"/>
              <a:gd name="T27" fmla="*/ 1109 h 1151"/>
              <a:gd name="T28" fmla="*/ 0 w 3600"/>
              <a:gd name="T29" fmla="*/ 754 h 1151"/>
              <a:gd name="T30" fmla="*/ 0 w 3600"/>
              <a:gd name="T31" fmla="*/ 0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600" h="1151">
                <a:moveTo>
                  <a:pt x="0" y="0"/>
                </a:moveTo>
                <a:lnTo>
                  <a:pt x="796" y="796"/>
                </a:lnTo>
                <a:lnTo>
                  <a:pt x="829" y="824"/>
                </a:lnTo>
                <a:lnTo>
                  <a:pt x="865" y="846"/>
                </a:lnTo>
                <a:lnTo>
                  <a:pt x="905" y="863"/>
                </a:lnTo>
                <a:lnTo>
                  <a:pt x="946" y="872"/>
                </a:lnTo>
                <a:lnTo>
                  <a:pt x="990" y="876"/>
                </a:lnTo>
                <a:lnTo>
                  <a:pt x="3600" y="876"/>
                </a:lnTo>
                <a:lnTo>
                  <a:pt x="3600" y="1151"/>
                </a:lnTo>
                <a:lnTo>
                  <a:pt x="984" y="1151"/>
                </a:lnTo>
                <a:lnTo>
                  <a:pt x="935" y="1148"/>
                </a:lnTo>
                <a:lnTo>
                  <a:pt x="885" y="1140"/>
                </a:lnTo>
                <a:lnTo>
                  <a:pt x="838" y="1127"/>
                </a:lnTo>
                <a:lnTo>
                  <a:pt x="791" y="1109"/>
                </a:lnTo>
                <a:lnTo>
                  <a:pt x="0" y="754"/>
                </a:lnTo>
                <a:lnTo>
                  <a:pt x="0" y="0"/>
                </a:lnTo>
                <a:close/>
              </a:path>
            </a:pathLst>
          </a:custGeom>
          <a:solidFill>
            <a:srgbClr val="C03B26">
              <a:lumMod val="75000"/>
            </a:srgbClr>
          </a:solidFill>
          <a:ln w="0">
            <a:solidFill>
              <a:srgbClr val="C03B26">
                <a:lumMod val="75000"/>
              </a:srgb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6" name="Freeform 388"/>
          <p:cNvSpPr/>
          <p:nvPr/>
        </p:nvSpPr>
        <p:spPr bwMode="auto">
          <a:xfrm>
            <a:off x="0" y="2594820"/>
            <a:ext cx="5375250" cy="1066800"/>
          </a:xfrm>
          <a:custGeom>
            <a:avLst/>
            <a:gdLst>
              <a:gd name="T0" fmla="*/ 0 w 3600"/>
              <a:gd name="T1" fmla="*/ 0 h 672"/>
              <a:gd name="T2" fmla="*/ 791 w 3600"/>
              <a:gd name="T3" fmla="*/ 355 h 672"/>
              <a:gd name="T4" fmla="*/ 838 w 3600"/>
              <a:gd name="T5" fmla="*/ 373 h 672"/>
              <a:gd name="T6" fmla="*/ 885 w 3600"/>
              <a:gd name="T7" fmla="*/ 386 h 672"/>
              <a:gd name="T8" fmla="*/ 935 w 3600"/>
              <a:gd name="T9" fmla="*/ 394 h 672"/>
              <a:gd name="T10" fmla="*/ 984 w 3600"/>
              <a:gd name="T11" fmla="*/ 397 h 672"/>
              <a:gd name="T12" fmla="*/ 3600 w 3600"/>
              <a:gd name="T13" fmla="*/ 397 h 672"/>
              <a:gd name="T14" fmla="*/ 3600 w 3600"/>
              <a:gd name="T15" fmla="*/ 672 h 672"/>
              <a:gd name="T16" fmla="*/ 0 w 3600"/>
              <a:gd name="T17" fmla="*/ 672 h 672"/>
              <a:gd name="T18" fmla="*/ 0 w 3600"/>
              <a:gd name="T19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00" h="672">
                <a:moveTo>
                  <a:pt x="0" y="0"/>
                </a:moveTo>
                <a:lnTo>
                  <a:pt x="791" y="355"/>
                </a:lnTo>
                <a:lnTo>
                  <a:pt x="838" y="373"/>
                </a:lnTo>
                <a:lnTo>
                  <a:pt x="885" y="386"/>
                </a:lnTo>
                <a:lnTo>
                  <a:pt x="935" y="394"/>
                </a:lnTo>
                <a:lnTo>
                  <a:pt x="984" y="397"/>
                </a:lnTo>
                <a:lnTo>
                  <a:pt x="3600" y="397"/>
                </a:lnTo>
                <a:lnTo>
                  <a:pt x="3600" y="672"/>
                </a:lnTo>
                <a:lnTo>
                  <a:pt x="0" y="672"/>
                </a:lnTo>
                <a:lnTo>
                  <a:pt x="0" y="0"/>
                </a:lnTo>
                <a:close/>
              </a:path>
            </a:pathLst>
          </a:custGeom>
          <a:solidFill>
            <a:srgbClr val="9EBE5B"/>
          </a:solidFill>
          <a:ln w="0">
            <a:solidFill>
              <a:srgbClr val="9EBE5B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7" name="Freeform 389"/>
          <p:cNvSpPr/>
          <p:nvPr/>
        </p:nvSpPr>
        <p:spPr bwMode="auto">
          <a:xfrm>
            <a:off x="0" y="4098182"/>
            <a:ext cx="5375250" cy="1828800"/>
          </a:xfrm>
          <a:custGeom>
            <a:avLst/>
            <a:gdLst>
              <a:gd name="T0" fmla="*/ 984 w 3600"/>
              <a:gd name="T1" fmla="*/ 0 h 1152"/>
              <a:gd name="T2" fmla="*/ 3600 w 3600"/>
              <a:gd name="T3" fmla="*/ 0 h 1152"/>
              <a:gd name="T4" fmla="*/ 3600 w 3600"/>
              <a:gd name="T5" fmla="*/ 275 h 1152"/>
              <a:gd name="T6" fmla="*/ 990 w 3600"/>
              <a:gd name="T7" fmla="*/ 275 h 1152"/>
              <a:gd name="T8" fmla="*/ 946 w 3600"/>
              <a:gd name="T9" fmla="*/ 279 h 1152"/>
              <a:gd name="T10" fmla="*/ 905 w 3600"/>
              <a:gd name="T11" fmla="*/ 288 h 1152"/>
              <a:gd name="T12" fmla="*/ 865 w 3600"/>
              <a:gd name="T13" fmla="*/ 305 h 1152"/>
              <a:gd name="T14" fmla="*/ 829 w 3600"/>
              <a:gd name="T15" fmla="*/ 327 h 1152"/>
              <a:gd name="T16" fmla="*/ 796 w 3600"/>
              <a:gd name="T17" fmla="*/ 356 h 1152"/>
              <a:gd name="T18" fmla="*/ 0 w 3600"/>
              <a:gd name="T19" fmla="*/ 1152 h 1152"/>
              <a:gd name="T20" fmla="*/ 0 w 3600"/>
              <a:gd name="T21" fmla="*/ 396 h 1152"/>
              <a:gd name="T22" fmla="*/ 416 w 3600"/>
              <a:gd name="T23" fmla="*/ 209 h 1152"/>
              <a:gd name="T24" fmla="*/ 791 w 3600"/>
              <a:gd name="T25" fmla="*/ 42 h 1152"/>
              <a:gd name="T26" fmla="*/ 846 w 3600"/>
              <a:gd name="T27" fmla="*/ 21 h 1152"/>
              <a:gd name="T28" fmla="*/ 890 w 3600"/>
              <a:gd name="T29" fmla="*/ 9 h 1152"/>
              <a:gd name="T30" fmla="*/ 937 w 3600"/>
              <a:gd name="T31" fmla="*/ 2 h 1152"/>
              <a:gd name="T32" fmla="*/ 984 w 3600"/>
              <a:gd name="T33" fmla="*/ 0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00" h="1152">
                <a:moveTo>
                  <a:pt x="984" y="0"/>
                </a:moveTo>
                <a:lnTo>
                  <a:pt x="3600" y="0"/>
                </a:lnTo>
                <a:lnTo>
                  <a:pt x="3600" y="275"/>
                </a:lnTo>
                <a:lnTo>
                  <a:pt x="990" y="275"/>
                </a:lnTo>
                <a:lnTo>
                  <a:pt x="946" y="279"/>
                </a:lnTo>
                <a:lnTo>
                  <a:pt x="905" y="288"/>
                </a:lnTo>
                <a:lnTo>
                  <a:pt x="865" y="305"/>
                </a:lnTo>
                <a:lnTo>
                  <a:pt x="829" y="327"/>
                </a:lnTo>
                <a:lnTo>
                  <a:pt x="796" y="356"/>
                </a:lnTo>
                <a:lnTo>
                  <a:pt x="0" y="1152"/>
                </a:lnTo>
                <a:lnTo>
                  <a:pt x="0" y="396"/>
                </a:lnTo>
                <a:lnTo>
                  <a:pt x="416" y="209"/>
                </a:lnTo>
                <a:lnTo>
                  <a:pt x="791" y="42"/>
                </a:lnTo>
                <a:lnTo>
                  <a:pt x="846" y="21"/>
                </a:lnTo>
                <a:lnTo>
                  <a:pt x="890" y="9"/>
                </a:lnTo>
                <a:lnTo>
                  <a:pt x="937" y="2"/>
                </a:lnTo>
                <a:lnTo>
                  <a:pt x="984" y="0"/>
                </a:lnTo>
                <a:close/>
              </a:path>
            </a:pathLst>
          </a:custGeom>
          <a:solidFill>
            <a:srgbClr val="2580B7"/>
          </a:solidFill>
          <a:ln w="0">
            <a:solidFill>
              <a:srgbClr val="2580B7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8" name="Freeform 390"/>
          <p:cNvSpPr/>
          <p:nvPr/>
        </p:nvSpPr>
        <p:spPr bwMode="auto">
          <a:xfrm>
            <a:off x="0" y="3661620"/>
            <a:ext cx="5375250" cy="1065213"/>
          </a:xfrm>
          <a:custGeom>
            <a:avLst/>
            <a:gdLst>
              <a:gd name="T0" fmla="*/ 0 w 3600"/>
              <a:gd name="T1" fmla="*/ 0 h 671"/>
              <a:gd name="T2" fmla="*/ 3600 w 3600"/>
              <a:gd name="T3" fmla="*/ 0 h 671"/>
              <a:gd name="T4" fmla="*/ 3600 w 3600"/>
              <a:gd name="T5" fmla="*/ 275 h 671"/>
              <a:gd name="T6" fmla="*/ 984 w 3600"/>
              <a:gd name="T7" fmla="*/ 275 h 671"/>
              <a:gd name="T8" fmla="*/ 937 w 3600"/>
              <a:gd name="T9" fmla="*/ 277 h 671"/>
              <a:gd name="T10" fmla="*/ 890 w 3600"/>
              <a:gd name="T11" fmla="*/ 284 h 671"/>
              <a:gd name="T12" fmla="*/ 846 w 3600"/>
              <a:gd name="T13" fmla="*/ 296 h 671"/>
              <a:gd name="T14" fmla="*/ 791 w 3600"/>
              <a:gd name="T15" fmla="*/ 317 h 671"/>
              <a:gd name="T16" fmla="*/ 416 w 3600"/>
              <a:gd name="T17" fmla="*/ 484 h 671"/>
              <a:gd name="T18" fmla="*/ 0 w 3600"/>
              <a:gd name="T19" fmla="*/ 671 h 671"/>
              <a:gd name="T20" fmla="*/ 0 w 3600"/>
              <a:gd name="T21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00" h="671">
                <a:moveTo>
                  <a:pt x="0" y="0"/>
                </a:moveTo>
                <a:lnTo>
                  <a:pt x="3600" y="0"/>
                </a:lnTo>
                <a:lnTo>
                  <a:pt x="3600" y="275"/>
                </a:lnTo>
                <a:lnTo>
                  <a:pt x="984" y="275"/>
                </a:lnTo>
                <a:lnTo>
                  <a:pt x="937" y="277"/>
                </a:lnTo>
                <a:lnTo>
                  <a:pt x="890" y="284"/>
                </a:lnTo>
                <a:lnTo>
                  <a:pt x="846" y="296"/>
                </a:lnTo>
                <a:lnTo>
                  <a:pt x="791" y="317"/>
                </a:lnTo>
                <a:lnTo>
                  <a:pt x="416" y="484"/>
                </a:lnTo>
                <a:lnTo>
                  <a:pt x="0" y="671"/>
                </a:lnTo>
                <a:lnTo>
                  <a:pt x="0" y="0"/>
                </a:lnTo>
                <a:close/>
              </a:path>
            </a:pathLst>
          </a:custGeom>
          <a:solidFill>
            <a:srgbClr val="F59B11"/>
          </a:solidFill>
          <a:ln w="0">
            <a:solidFill>
              <a:srgbClr val="F59B11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2" name="Freeform 91"/>
          <p:cNvSpPr>
            <a:spLocks noEditPoints="1"/>
          </p:cNvSpPr>
          <p:nvPr/>
        </p:nvSpPr>
        <p:spPr bwMode="auto">
          <a:xfrm>
            <a:off x="314374" y="3093062"/>
            <a:ext cx="362953" cy="385637"/>
          </a:xfrm>
          <a:custGeom>
            <a:avLst/>
            <a:gdLst>
              <a:gd name="T0" fmla="*/ 75 w 89"/>
              <a:gd name="T1" fmla="*/ 22 h 95"/>
              <a:gd name="T2" fmla="*/ 89 w 89"/>
              <a:gd name="T3" fmla="*/ 53 h 95"/>
              <a:gd name="T4" fmla="*/ 78 w 89"/>
              <a:gd name="T5" fmla="*/ 80 h 95"/>
              <a:gd name="T6" fmla="*/ 47 w 89"/>
              <a:gd name="T7" fmla="*/ 53 h 95"/>
              <a:gd name="T8" fmla="*/ 75 w 89"/>
              <a:gd name="T9" fmla="*/ 22 h 95"/>
              <a:gd name="T10" fmla="*/ 76 w 89"/>
              <a:gd name="T11" fmla="*/ 83 h 95"/>
              <a:gd name="T12" fmla="*/ 69 w 89"/>
              <a:gd name="T13" fmla="*/ 88 h 95"/>
              <a:gd name="T14" fmla="*/ 74 w 89"/>
              <a:gd name="T15" fmla="*/ 81 h 95"/>
              <a:gd name="T16" fmla="*/ 76 w 89"/>
              <a:gd name="T17" fmla="*/ 83 h 95"/>
              <a:gd name="T18" fmla="*/ 64 w 89"/>
              <a:gd name="T19" fmla="*/ 92 h 95"/>
              <a:gd name="T20" fmla="*/ 72 w 89"/>
              <a:gd name="T21" fmla="*/ 79 h 95"/>
              <a:gd name="T22" fmla="*/ 70 w 89"/>
              <a:gd name="T23" fmla="*/ 77 h 95"/>
              <a:gd name="T24" fmla="*/ 60 w 89"/>
              <a:gd name="T25" fmla="*/ 94 h 95"/>
              <a:gd name="T26" fmla="*/ 64 w 89"/>
              <a:gd name="T27" fmla="*/ 92 h 95"/>
              <a:gd name="T28" fmla="*/ 58 w 89"/>
              <a:gd name="T29" fmla="*/ 91 h 95"/>
              <a:gd name="T30" fmla="*/ 67 w 89"/>
              <a:gd name="T31" fmla="*/ 75 h 95"/>
              <a:gd name="T32" fmla="*/ 65 w 89"/>
              <a:gd name="T33" fmla="*/ 74 h 95"/>
              <a:gd name="T34" fmla="*/ 57 w 89"/>
              <a:gd name="T35" fmla="*/ 88 h 95"/>
              <a:gd name="T36" fmla="*/ 58 w 89"/>
              <a:gd name="T37" fmla="*/ 91 h 95"/>
              <a:gd name="T38" fmla="*/ 56 w 89"/>
              <a:gd name="T39" fmla="*/ 84 h 95"/>
              <a:gd name="T40" fmla="*/ 63 w 89"/>
              <a:gd name="T41" fmla="*/ 72 h 95"/>
              <a:gd name="T42" fmla="*/ 61 w 89"/>
              <a:gd name="T43" fmla="*/ 70 h 95"/>
              <a:gd name="T44" fmla="*/ 55 w 89"/>
              <a:gd name="T45" fmla="*/ 81 h 95"/>
              <a:gd name="T46" fmla="*/ 56 w 89"/>
              <a:gd name="T47" fmla="*/ 84 h 95"/>
              <a:gd name="T48" fmla="*/ 53 w 89"/>
              <a:gd name="T49" fmla="*/ 78 h 95"/>
              <a:gd name="T50" fmla="*/ 59 w 89"/>
              <a:gd name="T51" fmla="*/ 68 h 95"/>
              <a:gd name="T52" fmla="*/ 57 w 89"/>
              <a:gd name="T53" fmla="*/ 66 h 95"/>
              <a:gd name="T54" fmla="*/ 52 w 89"/>
              <a:gd name="T55" fmla="*/ 75 h 95"/>
              <a:gd name="T56" fmla="*/ 53 w 89"/>
              <a:gd name="T57" fmla="*/ 78 h 95"/>
              <a:gd name="T58" fmla="*/ 51 w 89"/>
              <a:gd name="T59" fmla="*/ 71 h 95"/>
              <a:gd name="T60" fmla="*/ 55 w 89"/>
              <a:gd name="T61" fmla="*/ 64 h 95"/>
              <a:gd name="T62" fmla="*/ 53 w 89"/>
              <a:gd name="T63" fmla="*/ 62 h 95"/>
              <a:gd name="T64" fmla="*/ 50 w 89"/>
              <a:gd name="T65" fmla="*/ 68 h 95"/>
              <a:gd name="T66" fmla="*/ 51 w 89"/>
              <a:gd name="T67" fmla="*/ 71 h 95"/>
              <a:gd name="T68" fmla="*/ 48 w 89"/>
              <a:gd name="T69" fmla="*/ 65 h 95"/>
              <a:gd name="T70" fmla="*/ 51 w 89"/>
              <a:gd name="T71" fmla="*/ 61 h 95"/>
              <a:gd name="T72" fmla="*/ 49 w 89"/>
              <a:gd name="T73" fmla="*/ 59 h 95"/>
              <a:gd name="T74" fmla="*/ 47 w 89"/>
              <a:gd name="T75" fmla="*/ 61 h 95"/>
              <a:gd name="T76" fmla="*/ 48 w 89"/>
              <a:gd name="T77" fmla="*/ 65 h 95"/>
              <a:gd name="T78" fmla="*/ 46 w 89"/>
              <a:gd name="T79" fmla="*/ 58 h 95"/>
              <a:gd name="T80" fmla="*/ 45 w 89"/>
              <a:gd name="T81" fmla="*/ 55 h 95"/>
              <a:gd name="T82" fmla="*/ 47 w 89"/>
              <a:gd name="T83" fmla="*/ 57 h 95"/>
              <a:gd name="T84" fmla="*/ 46 w 89"/>
              <a:gd name="T85" fmla="*/ 58 h 95"/>
              <a:gd name="T86" fmla="*/ 59 w 89"/>
              <a:gd name="T87" fmla="*/ 17 h 95"/>
              <a:gd name="T88" fmla="*/ 41 w 89"/>
              <a:gd name="T89" fmla="*/ 54 h 95"/>
              <a:gd name="T90" fmla="*/ 36 w 89"/>
              <a:gd name="T91" fmla="*/ 13 h 95"/>
              <a:gd name="T92" fmla="*/ 0 w 89"/>
              <a:gd name="T93" fmla="*/ 54 h 95"/>
              <a:gd name="T94" fmla="*/ 41 w 89"/>
              <a:gd name="T95" fmla="*/ 95 h 95"/>
              <a:gd name="T96" fmla="*/ 55 w 89"/>
              <a:gd name="T97" fmla="*/ 93 h 95"/>
              <a:gd name="T98" fmla="*/ 41 w 89"/>
              <a:gd name="T99" fmla="*/ 54 h 95"/>
              <a:gd name="T100" fmla="*/ 68 w 89"/>
              <a:gd name="T101" fmla="*/ 23 h 95"/>
              <a:gd name="T102" fmla="*/ 59 w 89"/>
              <a:gd name="T103" fmla="*/ 17 h 95"/>
              <a:gd name="T104" fmla="*/ 43 w 89"/>
              <a:gd name="T105" fmla="*/ 0 h 95"/>
              <a:gd name="T106" fmla="*/ 38 w 89"/>
              <a:gd name="T107" fmla="*/ 0 h 95"/>
              <a:gd name="T108" fmla="*/ 43 w 89"/>
              <a:gd name="T109" fmla="*/ 41 h 95"/>
              <a:gd name="T110" fmla="*/ 61 w 89"/>
              <a:gd name="T111" fmla="*/ 4 h 95"/>
              <a:gd name="T112" fmla="*/ 43 w 89"/>
              <a:gd name="T113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9" h="95">
                <a:moveTo>
                  <a:pt x="75" y="22"/>
                </a:moveTo>
                <a:cubicBezTo>
                  <a:pt x="83" y="29"/>
                  <a:pt x="89" y="40"/>
                  <a:pt x="89" y="53"/>
                </a:cubicBezTo>
                <a:cubicBezTo>
                  <a:pt x="89" y="63"/>
                  <a:pt x="85" y="73"/>
                  <a:pt x="78" y="80"/>
                </a:cubicBezTo>
                <a:cubicBezTo>
                  <a:pt x="47" y="53"/>
                  <a:pt x="47" y="53"/>
                  <a:pt x="47" y="53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6" y="83"/>
                </a:moveTo>
                <a:cubicBezTo>
                  <a:pt x="74" y="85"/>
                  <a:pt x="72" y="87"/>
                  <a:pt x="69" y="88"/>
                </a:cubicBezTo>
                <a:cubicBezTo>
                  <a:pt x="74" y="81"/>
                  <a:pt x="74" y="81"/>
                  <a:pt x="74" y="81"/>
                </a:cubicBezTo>
                <a:cubicBezTo>
                  <a:pt x="76" y="83"/>
                  <a:pt x="76" y="83"/>
                  <a:pt x="76" y="83"/>
                </a:cubicBezTo>
                <a:close/>
                <a:moveTo>
                  <a:pt x="64" y="92"/>
                </a:moveTo>
                <a:cubicBezTo>
                  <a:pt x="72" y="79"/>
                  <a:pt x="72" y="79"/>
                  <a:pt x="72" y="79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94"/>
                  <a:pt x="60" y="94"/>
                  <a:pt x="60" y="94"/>
                </a:cubicBezTo>
                <a:cubicBezTo>
                  <a:pt x="61" y="93"/>
                  <a:pt x="63" y="92"/>
                  <a:pt x="64" y="92"/>
                </a:cubicBezTo>
                <a:close/>
                <a:moveTo>
                  <a:pt x="58" y="91"/>
                </a:moveTo>
                <a:cubicBezTo>
                  <a:pt x="67" y="75"/>
                  <a:pt x="67" y="75"/>
                  <a:pt x="67" y="75"/>
                </a:cubicBezTo>
                <a:cubicBezTo>
                  <a:pt x="65" y="74"/>
                  <a:pt x="65" y="74"/>
                  <a:pt x="65" y="74"/>
                </a:cubicBezTo>
                <a:cubicBezTo>
                  <a:pt x="57" y="88"/>
                  <a:pt x="57" y="88"/>
                  <a:pt x="57" y="88"/>
                </a:cubicBezTo>
                <a:cubicBezTo>
                  <a:pt x="58" y="91"/>
                  <a:pt x="58" y="91"/>
                  <a:pt x="58" y="91"/>
                </a:cubicBezTo>
                <a:close/>
                <a:moveTo>
                  <a:pt x="56" y="84"/>
                </a:moveTo>
                <a:cubicBezTo>
                  <a:pt x="63" y="72"/>
                  <a:pt x="63" y="72"/>
                  <a:pt x="63" y="72"/>
                </a:cubicBezTo>
                <a:cubicBezTo>
                  <a:pt x="61" y="70"/>
                  <a:pt x="61" y="70"/>
                  <a:pt x="61" y="70"/>
                </a:cubicBezTo>
                <a:cubicBezTo>
                  <a:pt x="55" y="81"/>
                  <a:pt x="55" y="81"/>
                  <a:pt x="55" y="81"/>
                </a:cubicBezTo>
                <a:cubicBezTo>
                  <a:pt x="56" y="84"/>
                  <a:pt x="56" y="84"/>
                  <a:pt x="56" y="84"/>
                </a:cubicBezTo>
                <a:close/>
                <a:moveTo>
                  <a:pt x="53" y="78"/>
                </a:moveTo>
                <a:cubicBezTo>
                  <a:pt x="59" y="68"/>
                  <a:pt x="59" y="68"/>
                  <a:pt x="59" y="68"/>
                </a:cubicBezTo>
                <a:cubicBezTo>
                  <a:pt x="57" y="66"/>
                  <a:pt x="57" y="66"/>
                  <a:pt x="57" y="66"/>
                </a:cubicBezTo>
                <a:cubicBezTo>
                  <a:pt x="52" y="75"/>
                  <a:pt x="52" y="75"/>
                  <a:pt x="52" y="75"/>
                </a:cubicBezTo>
                <a:cubicBezTo>
                  <a:pt x="53" y="78"/>
                  <a:pt x="53" y="78"/>
                  <a:pt x="53" y="78"/>
                </a:cubicBezTo>
                <a:close/>
                <a:moveTo>
                  <a:pt x="51" y="71"/>
                </a:moveTo>
                <a:cubicBezTo>
                  <a:pt x="55" y="64"/>
                  <a:pt x="55" y="64"/>
                  <a:pt x="55" y="64"/>
                </a:cubicBezTo>
                <a:cubicBezTo>
                  <a:pt x="53" y="62"/>
                  <a:pt x="53" y="62"/>
                  <a:pt x="53" y="62"/>
                </a:cubicBezTo>
                <a:cubicBezTo>
                  <a:pt x="50" y="68"/>
                  <a:pt x="50" y="68"/>
                  <a:pt x="50" y="68"/>
                </a:cubicBezTo>
                <a:cubicBezTo>
                  <a:pt x="51" y="71"/>
                  <a:pt x="51" y="71"/>
                  <a:pt x="51" y="71"/>
                </a:cubicBezTo>
                <a:close/>
                <a:moveTo>
                  <a:pt x="48" y="65"/>
                </a:moveTo>
                <a:cubicBezTo>
                  <a:pt x="51" y="61"/>
                  <a:pt x="51" y="61"/>
                  <a:pt x="51" y="61"/>
                </a:cubicBezTo>
                <a:cubicBezTo>
                  <a:pt x="49" y="59"/>
                  <a:pt x="49" y="59"/>
                  <a:pt x="49" y="59"/>
                </a:cubicBezTo>
                <a:cubicBezTo>
                  <a:pt x="47" y="61"/>
                  <a:pt x="47" y="61"/>
                  <a:pt x="47" y="61"/>
                </a:cubicBezTo>
                <a:cubicBezTo>
                  <a:pt x="48" y="65"/>
                  <a:pt x="48" y="65"/>
                  <a:pt x="48" y="65"/>
                </a:cubicBezTo>
                <a:close/>
                <a:moveTo>
                  <a:pt x="46" y="58"/>
                </a:moveTo>
                <a:cubicBezTo>
                  <a:pt x="45" y="55"/>
                  <a:pt x="45" y="55"/>
                  <a:pt x="45" y="55"/>
                </a:cubicBezTo>
                <a:cubicBezTo>
                  <a:pt x="47" y="57"/>
                  <a:pt x="47" y="57"/>
                  <a:pt x="47" y="57"/>
                </a:cubicBezTo>
                <a:cubicBezTo>
                  <a:pt x="46" y="58"/>
                  <a:pt x="46" y="58"/>
                  <a:pt x="46" y="58"/>
                </a:cubicBezTo>
                <a:close/>
                <a:moveTo>
                  <a:pt x="59" y="17"/>
                </a:move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38" y="28"/>
                  <a:pt x="36" y="13"/>
                </a:cubicBezTo>
                <a:cubicBezTo>
                  <a:pt x="16" y="15"/>
                  <a:pt x="0" y="33"/>
                  <a:pt x="0" y="54"/>
                </a:cubicBezTo>
                <a:cubicBezTo>
                  <a:pt x="0" y="77"/>
                  <a:pt x="18" y="95"/>
                  <a:pt x="41" y="95"/>
                </a:cubicBezTo>
                <a:cubicBezTo>
                  <a:pt x="46" y="95"/>
                  <a:pt x="51" y="94"/>
                  <a:pt x="55" y="93"/>
                </a:cubicBezTo>
                <a:cubicBezTo>
                  <a:pt x="41" y="54"/>
                  <a:pt x="41" y="54"/>
                  <a:pt x="41" y="54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0"/>
                  <a:pt x="63" y="18"/>
                  <a:pt x="59" y="17"/>
                </a:cubicBezTo>
                <a:close/>
                <a:moveTo>
                  <a:pt x="43" y="0"/>
                </a:moveTo>
                <a:cubicBezTo>
                  <a:pt x="41" y="0"/>
                  <a:pt x="40" y="0"/>
                  <a:pt x="38" y="0"/>
                </a:cubicBezTo>
                <a:cubicBezTo>
                  <a:pt x="40" y="15"/>
                  <a:pt x="43" y="41"/>
                  <a:pt x="43" y="41"/>
                </a:cubicBezTo>
                <a:cubicBezTo>
                  <a:pt x="61" y="4"/>
                  <a:pt x="61" y="4"/>
                  <a:pt x="61" y="4"/>
                </a:cubicBezTo>
                <a:cubicBezTo>
                  <a:pt x="56" y="1"/>
                  <a:pt x="49" y="0"/>
                  <a:pt x="4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3" name="Freeform 92"/>
          <p:cNvSpPr>
            <a:spLocks noEditPoints="1"/>
          </p:cNvSpPr>
          <p:nvPr/>
        </p:nvSpPr>
        <p:spPr bwMode="auto">
          <a:xfrm>
            <a:off x="233082" y="3880107"/>
            <a:ext cx="444239" cy="359172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4" name="Freeform 21"/>
          <p:cNvSpPr>
            <a:spLocks noEditPoints="1"/>
          </p:cNvSpPr>
          <p:nvPr/>
        </p:nvSpPr>
        <p:spPr bwMode="auto">
          <a:xfrm>
            <a:off x="237377" y="4709674"/>
            <a:ext cx="363779" cy="402594"/>
          </a:xfrm>
          <a:custGeom>
            <a:avLst/>
            <a:gdLst>
              <a:gd name="T0" fmla="*/ 432 w 504"/>
              <a:gd name="T1" fmla="*/ 541 h 577"/>
              <a:gd name="T2" fmla="*/ 407 w 504"/>
              <a:gd name="T3" fmla="*/ 541 h 577"/>
              <a:gd name="T4" fmla="*/ 504 w 504"/>
              <a:gd name="T5" fmla="*/ 361 h 577"/>
              <a:gd name="T6" fmla="*/ 341 w 504"/>
              <a:gd name="T7" fmla="*/ 152 h 577"/>
              <a:gd name="T8" fmla="*/ 382 w 504"/>
              <a:gd name="T9" fmla="*/ 75 h 577"/>
              <a:gd name="T10" fmla="*/ 374 w 504"/>
              <a:gd name="T11" fmla="*/ 50 h 577"/>
              <a:gd name="T12" fmla="*/ 277 w 504"/>
              <a:gd name="T13" fmla="*/ 3 h 577"/>
              <a:gd name="T14" fmla="*/ 263 w 504"/>
              <a:gd name="T15" fmla="*/ 2 h 577"/>
              <a:gd name="T16" fmla="*/ 252 w 504"/>
              <a:gd name="T17" fmla="*/ 12 h 577"/>
              <a:gd name="T18" fmla="*/ 137 w 504"/>
              <a:gd name="T19" fmla="*/ 230 h 577"/>
              <a:gd name="T20" fmla="*/ 153 w 504"/>
              <a:gd name="T21" fmla="*/ 280 h 577"/>
              <a:gd name="T22" fmla="*/ 137 w 504"/>
              <a:gd name="T23" fmla="*/ 313 h 577"/>
              <a:gd name="T24" fmla="*/ 202 w 504"/>
              <a:gd name="T25" fmla="*/ 344 h 577"/>
              <a:gd name="T26" fmla="*/ 217 w 504"/>
              <a:gd name="T27" fmla="*/ 312 h 577"/>
              <a:gd name="T28" fmla="*/ 217 w 504"/>
              <a:gd name="T29" fmla="*/ 312 h 577"/>
              <a:gd name="T30" fmla="*/ 267 w 504"/>
              <a:gd name="T31" fmla="*/ 293 h 577"/>
              <a:gd name="T32" fmla="*/ 306 w 504"/>
              <a:gd name="T33" fmla="*/ 219 h 577"/>
              <a:gd name="T34" fmla="*/ 432 w 504"/>
              <a:gd name="T35" fmla="*/ 361 h 577"/>
              <a:gd name="T36" fmla="*/ 288 w 504"/>
              <a:gd name="T37" fmla="*/ 505 h 577"/>
              <a:gd name="T38" fmla="*/ 180 w 504"/>
              <a:gd name="T39" fmla="*/ 469 h 577"/>
              <a:gd name="T40" fmla="*/ 180 w 504"/>
              <a:gd name="T41" fmla="*/ 451 h 577"/>
              <a:gd name="T42" fmla="*/ 198 w 504"/>
              <a:gd name="T43" fmla="*/ 433 h 577"/>
              <a:gd name="T44" fmla="*/ 288 w 504"/>
              <a:gd name="T45" fmla="*/ 433 h 577"/>
              <a:gd name="T46" fmla="*/ 288 w 504"/>
              <a:gd name="T47" fmla="*/ 397 h 577"/>
              <a:gd name="T48" fmla="*/ 149 w 504"/>
              <a:gd name="T49" fmla="*/ 397 h 577"/>
              <a:gd name="T50" fmla="*/ 75 w 504"/>
              <a:gd name="T51" fmla="*/ 397 h 577"/>
              <a:gd name="T52" fmla="*/ 0 w 504"/>
              <a:gd name="T53" fmla="*/ 397 h 577"/>
              <a:gd name="T54" fmla="*/ 0 w 504"/>
              <a:gd name="T55" fmla="*/ 433 h 577"/>
              <a:gd name="T56" fmla="*/ 85 w 504"/>
              <a:gd name="T57" fmla="*/ 433 h 577"/>
              <a:gd name="T58" fmla="*/ 90 w 504"/>
              <a:gd name="T59" fmla="*/ 433 h 577"/>
              <a:gd name="T60" fmla="*/ 108 w 504"/>
              <a:gd name="T61" fmla="*/ 451 h 577"/>
              <a:gd name="T62" fmla="*/ 108 w 504"/>
              <a:gd name="T63" fmla="*/ 469 h 577"/>
              <a:gd name="T64" fmla="*/ 108 w 504"/>
              <a:gd name="T65" fmla="*/ 541 h 577"/>
              <a:gd name="T66" fmla="*/ 36 w 504"/>
              <a:gd name="T67" fmla="*/ 577 h 577"/>
              <a:gd name="T68" fmla="*/ 504 w 504"/>
              <a:gd name="T69" fmla="*/ 577 h 577"/>
              <a:gd name="T70" fmla="*/ 432 w 504"/>
              <a:gd name="T71" fmla="*/ 541 h 577"/>
              <a:gd name="T72" fmla="*/ 306 w 504"/>
              <a:gd name="T73" fmla="*/ 49 h 577"/>
              <a:gd name="T74" fmla="*/ 294 w 504"/>
              <a:gd name="T75" fmla="*/ 61 h 577"/>
              <a:gd name="T76" fmla="*/ 212 w 504"/>
              <a:gd name="T77" fmla="*/ 217 h 577"/>
              <a:gd name="T78" fmla="*/ 180 w 504"/>
              <a:gd name="T79" fmla="*/ 202 h 577"/>
              <a:gd name="T80" fmla="*/ 182 w 504"/>
              <a:gd name="T81" fmla="*/ 195 h 577"/>
              <a:gd name="T82" fmla="*/ 261 w 504"/>
              <a:gd name="T83" fmla="*/ 48 h 577"/>
              <a:gd name="T84" fmla="*/ 272 w 504"/>
              <a:gd name="T85" fmla="*/ 38 h 577"/>
              <a:gd name="T86" fmla="*/ 286 w 504"/>
              <a:gd name="T87" fmla="*/ 39 h 577"/>
              <a:gd name="T88" fmla="*/ 306 w 504"/>
              <a:gd name="T89" fmla="*/ 49 h 577"/>
              <a:gd name="T90" fmla="*/ 306 w 504"/>
              <a:gd name="T91" fmla="*/ 49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4" h="577">
                <a:moveTo>
                  <a:pt x="432" y="541"/>
                </a:moveTo>
                <a:cubicBezTo>
                  <a:pt x="407" y="541"/>
                  <a:pt x="407" y="541"/>
                  <a:pt x="407" y="541"/>
                </a:cubicBezTo>
                <a:cubicBezTo>
                  <a:pt x="466" y="502"/>
                  <a:pt x="504" y="436"/>
                  <a:pt x="504" y="361"/>
                </a:cubicBezTo>
                <a:cubicBezTo>
                  <a:pt x="504" y="260"/>
                  <a:pt x="435" y="175"/>
                  <a:pt x="341" y="152"/>
                </a:cubicBezTo>
                <a:cubicBezTo>
                  <a:pt x="382" y="75"/>
                  <a:pt x="382" y="75"/>
                  <a:pt x="382" y="75"/>
                </a:cubicBezTo>
                <a:cubicBezTo>
                  <a:pt x="386" y="65"/>
                  <a:pt x="383" y="54"/>
                  <a:pt x="374" y="50"/>
                </a:cubicBezTo>
                <a:cubicBezTo>
                  <a:pt x="277" y="3"/>
                  <a:pt x="277" y="3"/>
                  <a:pt x="277" y="3"/>
                </a:cubicBezTo>
                <a:cubicBezTo>
                  <a:pt x="272" y="1"/>
                  <a:pt x="267" y="0"/>
                  <a:pt x="263" y="2"/>
                </a:cubicBezTo>
                <a:cubicBezTo>
                  <a:pt x="258" y="4"/>
                  <a:pt x="254" y="7"/>
                  <a:pt x="252" y="12"/>
                </a:cubicBezTo>
                <a:cubicBezTo>
                  <a:pt x="137" y="230"/>
                  <a:pt x="137" y="230"/>
                  <a:pt x="137" y="230"/>
                </a:cubicBezTo>
                <a:cubicBezTo>
                  <a:pt x="128" y="249"/>
                  <a:pt x="135" y="272"/>
                  <a:pt x="153" y="280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202" y="344"/>
                  <a:pt x="202" y="344"/>
                  <a:pt x="202" y="344"/>
                </a:cubicBezTo>
                <a:cubicBezTo>
                  <a:pt x="217" y="312"/>
                  <a:pt x="217" y="312"/>
                  <a:pt x="217" y="312"/>
                </a:cubicBezTo>
                <a:cubicBezTo>
                  <a:pt x="217" y="312"/>
                  <a:pt x="217" y="312"/>
                  <a:pt x="217" y="312"/>
                </a:cubicBezTo>
                <a:cubicBezTo>
                  <a:pt x="235" y="320"/>
                  <a:pt x="257" y="312"/>
                  <a:pt x="267" y="293"/>
                </a:cubicBezTo>
                <a:cubicBezTo>
                  <a:pt x="306" y="219"/>
                  <a:pt x="306" y="219"/>
                  <a:pt x="306" y="219"/>
                </a:cubicBezTo>
                <a:cubicBezTo>
                  <a:pt x="377" y="228"/>
                  <a:pt x="432" y="288"/>
                  <a:pt x="432" y="361"/>
                </a:cubicBezTo>
                <a:cubicBezTo>
                  <a:pt x="432" y="440"/>
                  <a:pt x="367" y="505"/>
                  <a:pt x="288" y="505"/>
                </a:cubicBezTo>
                <a:cubicBezTo>
                  <a:pt x="252" y="505"/>
                  <a:pt x="205" y="491"/>
                  <a:pt x="180" y="469"/>
                </a:cubicBezTo>
                <a:cubicBezTo>
                  <a:pt x="180" y="451"/>
                  <a:pt x="180" y="451"/>
                  <a:pt x="180" y="451"/>
                </a:cubicBezTo>
                <a:cubicBezTo>
                  <a:pt x="180" y="441"/>
                  <a:pt x="188" y="433"/>
                  <a:pt x="198" y="433"/>
                </a:cubicBezTo>
                <a:cubicBezTo>
                  <a:pt x="288" y="433"/>
                  <a:pt x="288" y="433"/>
                  <a:pt x="288" y="433"/>
                </a:cubicBezTo>
                <a:cubicBezTo>
                  <a:pt x="288" y="397"/>
                  <a:pt x="288" y="397"/>
                  <a:pt x="288" y="397"/>
                </a:cubicBezTo>
                <a:cubicBezTo>
                  <a:pt x="149" y="397"/>
                  <a:pt x="149" y="397"/>
                  <a:pt x="149" y="397"/>
                </a:cubicBezTo>
                <a:cubicBezTo>
                  <a:pt x="75" y="397"/>
                  <a:pt x="75" y="397"/>
                  <a:pt x="75" y="397"/>
                </a:cubicBezTo>
                <a:cubicBezTo>
                  <a:pt x="0" y="397"/>
                  <a:pt x="0" y="397"/>
                  <a:pt x="0" y="397"/>
                </a:cubicBezTo>
                <a:cubicBezTo>
                  <a:pt x="0" y="433"/>
                  <a:pt x="0" y="433"/>
                  <a:pt x="0" y="433"/>
                </a:cubicBezTo>
                <a:cubicBezTo>
                  <a:pt x="85" y="433"/>
                  <a:pt x="85" y="433"/>
                  <a:pt x="85" y="433"/>
                </a:cubicBezTo>
                <a:cubicBezTo>
                  <a:pt x="90" y="433"/>
                  <a:pt x="90" y="433"/>
                  <a:pt x="90" y="433"/>
                </a:cubicBezTo>
                <a:cubicBezTo>
                  <a:pt x="100" y="433"/>
                  <a:pt x="108" y="441"/>
                  <a:pt x="108" y="451"/>
                </a:cubicBezTo>
                <a:cubicBezTo>
                  <a:pt x="108" y="469"/>
                  <a:pt x="108" y="469"/>
                  <a:pt x="108" y="469"/>
                </a:cubicBezTo>
                <a:cubicBezTo>
                  <a:pt x="108" y="541"/>
                  <a:pt x="108" y="541"/>
                  <a:pt x="108" y="541"/>
                </a:cubicBezTo>
                <a:cubicBezTo>
                  <a:pt x="68" y="541"/>
                  <a:pt x="36" y="537"/>
                  <a:pt x="36" y="577"/>
                </a:cubicBezTo>
                <a:cubicBezTo>
                  <a:pt x="504" y="577"/>
                  <a:pt x="504" y="577"/>
                  <a:pt x="504" y="577"/>
                </a:cubicBezTo>
                <a:cubicBezTo>
                  <a:pt x="504" y="537"/>
                  <a:pt x="472" y="541"/>
                  <a:pt x="432" y="541"/>
                </a:cubicBezTo>
                <a:close/>
                <a:moveTo>
                  <a:pt x="306" y="49"/>
                </a:moveTo>
                <a:cubicBezTo>
                  <a:pt x="301" y="51"/>
                  <a:pt x="297" y="55"/>
                  <a:pt x="294" y="61"/>
                </a:cubicBezTo>
                <a:cubicBezTo>
                  <a:pt x="212" y="217"/>
                  <a:pt x="212" y="217"/>
                  <a:pt x="212" y="217"/>
                </a:cubicBezTo>
                <a:cubicBezTo>
                  <a:pt x="180" y="202"/>
                  <a:pt x="180" y="202"/>
                  <a:pt x="180" y="202"/>
                </a:cubicBezTo>
                <a:cubicBezTo>
                  <a:pt x="181" y="199"/>
                  <a:pt x="181" y="197"/>
                  <a:pt x="182" y="195"/>
                </a:cubicBezTo>
                <a:cubicBezTo>
                  <a:pt x="261" y="48"/>
                  <a:pt x="261" y="48"/>
                  <a:pt x="261" y="48"/>
                </a:cubicBezTo>
                <a:cubicBezTo>
                  <a:pt x="263" y="43"/>
                  <a:pt x="267" y="40"/>
                  <a:pt x="272" y="38"/>
                </a:cubicBezTo>
                <a:cubicBezTo>
                  <a:pt x="276" y="36"/>
                  <a:pt x="281" y="37"/>
                  <a:pt x="286" y="39"/>
                </a:cubicBezTo>
                <a:cubicBezTo>
                  <a:pt x="306" y="49"/>
                  <a:pt x="306" y="49"/>
                  <a:pt x="306" y="49"/>
                </a:cubicBezTo>
                <a:cubicBezTo>
                  <a:pt x="306" y="49"/>
                  <a:pt x="306" y="49"/>
                  <a:pt x="306" y="4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5" name="Freeform 94"/>
          <p:cNvSpPr>
            <a:spLocks noChangeAspect="1" noChangeArrowheads="1"/>
          </p:cNvSpPr>
          <p:nvPr/>
        </p:nvSpPr>
        <p:spPr bwMode="auto">
          <a:xfrm>
            <a:off x="314374" y="2224250"/>
            <a:ext cx="362947" cy="434393"/>
          </a:xfrm>
          <a:custGeom>
            <a:avLst/>
            <a:gdLst>
              <a:gd name="connsiteX0" fmla="*/ 206367 w 449768"/>
              <a:gd name="connsiteY0" fmla="*/ 423375 h 538305"/>
              <a:gd name="connsiteX1" fmla="*/ 208536 w 449768"/>
              <a:gd name="connsiteY1" fmla="*/ 434347 h 538305"/>
              <a:gd name="connsiteX2" fmla="*/ 136133 w 449768"/>
              <a:gd name="connsiteY2" fmla="*/ 527584 h 538305"/>
              <a:gd name="connsiteX3" fmla="*/ 120760 w 449768"/>
              <a:gd name="connsiteY3" fmla="*/ 517169 h 538305"/>
              <a:gd name="connsiteX4" fmla="*/ 192667 w 449768"/>
              <a:gd name="connsiteY4" fmla="*/ 423933 h 538305"/>
              <a:gd name="connsiteX5" fmla="*/ 206367 w 449768"/>
              <a:gd name="connsiteY5" fmla="*/ 423375 h 538305"/>
              <a:gd name="connsiteX6" fmla="*/ 158371 w 449768"/>
              <a:gd name="connsiteY6" fmla="*/ 386315 h 538305"/>
              <a:gd name="connsiteX7" fmla="*/ 160292 w 449768"/>
              <a:gd name="connsiteY7" fmla="*/ 397002 h 538305"/>
              <a:gd name="connsiteX8" fmla="*/ 51725 w 449768"/>
              <a:gd name="connsiteY8" fmla="*/ 536376 h 538305"/>
              <a:gd name="connsiteX9" fmla="*/ 41315 w 449768"/>
              <a:gd name="connsiteY9" fmla="*/ 525997 h 538305"/>
              <a:gd name="connsiteX10" fmla="*/ 144924 w 449768"/>
              <a:gd name="connsiteY10" fmla="*/ 387118 h 538305"/>
              <a:gd name="connsiteX11" fmla="*/ 158371 w 449768"/>
              <a:gd name="connsiteY11" fmla="*/ 386315 h 538305"/>
              <a:gd name="connsiteX12" fmla="*/ 112005 w 449768"/>
              <a:gd name="connsiteY12" fmla="*/ 349971 h 538305"/>
              <a:gd name="connsiteX13" fmla="*/ 113740 w 449768"/>
              <a:gd name="connsiteY13" fmla="*/ 362927 h 538305"/>
              <a:gd name="connsiteX14" fmla="*/ 41338 w 449768"/>
              <a:gd name="connsiteY14" fmla="*/ 455221 h 538305"/>
              <a:gd name="connsiteX15" fmla="*/ 25965 w 449768"/>
              <a:gd name="connsiteY15" fmla="*/ 444857 h 538305"/>
              <a:gd name="connsiteX16" fmla="*/ 98367 w 449768"/>
              <a:gd name="connsiteY16" fmla="*/ 352562 h 538305"/>
              <a:gd name="connsiteX17" fmla="*/ 112005 w 449768"/>
              <a:gd name="connsiteY17" fmla="*/ 349971 h 538305"/>
              <a:gd name="connsiteX18" fmla="*/ 287508 w 449768"/>
              <a:gd name="connsiteY18" fmla="*/ 153269 h 538305"/>
              <a:gd name="connsiteX19" fmla="*/ 261020 w 449768"/>
              <a:gd name="connsiteY19" fmla="*/ 165441 h 538305"/>
              <a:gd name="connsiteX20" fmla="*/ 255548 w 449768"/>
              <a:gd name="connsiteY20" fmla="*/ 175874 h 538305"/>
              <a:gd name="connsiteX21" fmla="*/ 276441 w 449768"/>
              <a:gd name="connsiteY21" fmla="*/ 232511 h 538305"/>
              <a:gd name="connsiteX22" fmla="*/ 328174 w 449768"/>
              <a:gd name="connsiteY22" fmla="*/ 227543 h 538305"/>
              <a:gd name="connsiteX23" fmla="*/ 333645 w 449768"/>
              <a:gd name="connsiteY23" fmla="*/ 217110 h 538305"/>
              <a:gd name="connsiteX24" fmla="*/ 317727 w 449768"/>
              <a:gd name="connsiteY24" fmla="*/ 160472 h 538305"/>
              <a:gd name="connsiteX25" fmla="*/ 287508 w 449768"/>
              <a:gd name="connsiteY25" fmla="*/ 153269 h 538305"/>
              <a:gd name="connsiteX26" fmla="*/ 437111 w 449768"/>
              <a:gd name="connsiteY26" fmla="*/ 0 h 538305"/>
              <a:gd name="connsiteX27" fmla="*/ 442086 w 449768"/>
              <a:gd name="connsiteY27" fmla="*/ 0 h 538305"/>
              <a:gd name="connsiteX28" fmla="*/ 447557 w 449768"/>
              <a:gd name="connsiteY28" fmla="*/ 4968 h 538305"/>
              <a:gd name="connsiteX29" fmla="*/ 447557 w 449768"/>
              <a:gd name="connsiteY29" fmla="*/ 9937 h 538305"/>
              <a:gd name="connsiteX30" fmla="*/ 447557 w 449768"/>
              <a:gd name="connsiteY30" fmla="*/ 20370 h 538305"/>
              <a:gd name="connsiteX31" fmla="*/ 447557 w 449768"/>
              <a:gd name="connsiteY31" fmla="*/ 46204 h 538305"/>
              <a:gd name="connsiteX32" fmla="*/ 442086 w 449768"/>
              <a:gd name="connsiteY32" fmla="*/ 103338 h 538305"/>
              <a:gd name="connsiteX33" fmla="*/ 442086 w 449768"/>
              <a:gd name="connsiteY33" fmla="*/ 113771 h 538305"/>
              <a:gd name="connsiteX34" fmla="*/ 437111 w 449768"/>
              <a:gd name="connsiteY34" fmla="*/ 134141 h 538305"/>
              <a:gd name="connsiteX35" fmla="*/ 421194 w 449768"/>
              <a:gd name="connsiteY35" fmla="*/ 175874 h 538305"/>
              <a:gd name="connsiteX36" fmla="*/ 354040 w 449768"/>
              <a:gd name="connsiteY36" fmla="*/ 289645 h 538305"/>
              <a:gd name="connsiteX37" fmla="*/ 344091 w 449768"/>
              <a:gd name="connsiteY37" fmla="*/ 325913 h 538305"/>
              <a:gd name="connsiteX38" fmla="*/ 276441 w 449768"/>
              <a:gd name="connsiteY38" fmla="*/ 506754 h 538305"/>
              <a:gd name="connsiteX39" fmla="*/ 261020 w 449768"/>
              <a:gd name="connsiteY39" fmla="*/ 496321 h 538305"/>
              <a:gd name="connsiteX40" fmla="*/ 17278 w 449768"/>
              <a:gd name="connsiteY40" fmla="*/ 310511 h 538305"/>
              <a:gd name="connsiteX41" fmla="*/ 1858 w 449768"/>
              <a:gd name="connsiteY41" fmla="*/ 289645 h 538305"/>
              <a:gd name="connsiteX42" fmla="*/ 162528 w 449768"/>
              <a:gd name="connsiteY42" fmla="*/ 186307 h 538305"/>
              <a:gd name="connsiteX43" fmla="*/ 193369 w 449768"/>
              <a:gd name="connsiteY43" fmla="*/ 165441 h 538305"/>
              <a:gd name="connsiteX44" fmla="*/ 312753 w 449768"/>
              <a:gd name="connsiteY44" fmla="*/ 51669 h 538305"/>
              <a:gd name="connsiteX45" fmla="*/ 400799 w 449768"/>
              <a:gd name="connsiteY45" fmla="*/ 9937 h 538305"/>
              <a:gd name="connsiteX46" fmla="*/ 426665 w 449768"/>
              <a:gd name="connsiteY46" fmla="*/ 4968 h 538305"/>
              <a:gd name="connsiteX47" fmla="*/ 437111 w 449768"/>
              <a:gd name="connsiteY47" fmla="*/ 0 h 53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49768" h="538305">
                <a:moveTo>
                  <a:pt x="206367" y="423375"/>
                </a:moveTo>
                <a:cubicBezTo>
                  <a:pt x="209652" y="425297"/>
                  <a:pt x="211016" y="429140"/>
                  <a:pt x="208536" y="434347"/>
                </a:cubicBezTo>
                <a:cubicBezTo>
                  <a:pt x="198122" y="460136"/>
                  <a:pt x="172335" y="506754"/>
                  <a:pt x="136133" y="527584"/>
                </a:cubicBezTo>
                <a:cubicBezTo>
                  <a:pt x="125719" y="532543"/>
                  <a:pt x="115305" y="527584"/>
                  <a:pt x="120760" y="517169"/>
                </a:cubicBezTo>
                <a:cubicBezTo>
                  <a:pt x="130678" y="491380"/>
                  <a:pt x="151507" y="450217"/>
                  <a:pt x="192667" y="423933"/>
                </a:cubicBezTo>
                <a:cubicBezTo>
                  <a:pt x="197874" y="421453"/>
                  <a:pt x="203081" y="421453"/>
                  <a:pt x="206367" y="423375"/>
                </a:cubicBezTo>
                <a:close/>
                <a:moveTo>
                  <a:pt x="158371" y="386315"/>
                </a:moveTo>
                <a:cubicBezTo>
                  <a:pt x="161532" y="388230"/>
                  <a:pt x="162771" y="392060"/>
                  <a:pt x="160292" y="397002"/>
                </a:cubicBezTo>
                <a:cubicBezTo>
                  <a:pt x="144924" y="433081"/>
                  <a:pt x="113693" y="500297"/>
                  <a:pt x="51725" y="536376"/>
                </a:cubicBezTo>
                <a:cubicBezTo>
                  <a:pt x="41315" y="541318"/>
                  <a:pt x="36357" y="536376"/>
                  <a:pt x="41315" y="525997"/>
                </a:cubicBezTo>
                <a:cubicBezTo>
                  <a:pt x="51725" y="489918"/>
                  <a:pt x="82957" y="422702"/>
                  <a:pt x="144924" y="387118"/>
                </a:cubicBezTo>
                <a:cubicBezTo>
                  <a:pt x="150130" y="384399"/>
                  <a:pt x="155211" y="384399"/>
                  <a:pt x="158371" y="386315"/>
                </a:cubicBezTo>
                <a:close/>
                <a:moveTo>
                  <a:pt x="112005" y="349971"/>
                </a:moveTo>
                <a:cubicBezTo>
                  <a:pt x="115228" y="352562"/>
                  <a:pt x="116468" y="357744"/>
                  <a:pt x="113740" y="362927"/>
                </a:cubicBezTo>
                <a:cubicBezTo>
                  <a:pt x="103326" y="388591"/>
                  <a:pt x="77539" y="429556"/>
                  <a:pt x="41338" y="455221"/>
                </a:cubicBezTo>
                <a:cubicBezTo>
                  <a:pt x="25965" y="460157"/>
                  <a:pt x="21006" y="455221"/>
                  <a:pt x="25965" y="444857"/>
                </a:cubicBezTo>
                <a:cubicBezTo>
                  <a:pt x="36379" y="419192"/>
                  <a:pt x="57207" y="378227"/>
                  <a:pt x="98367" y="352562"/>
                </a:cubicBezTo>
                <a:cubicBezTo>
                  <a:pt x="103574" y="347380"/>
                  <a:pt x="108781" y="347380"/>
                  <a:pt x="112005" y="349971"/>
                </a:cubicBezTo>
                <a:close/>
                <a:moveTo>
                  <a:pt x="287508" y="153269"/>
                </a:moveTo>
                <a:cubicBezTo>
                  <a:pt x="277809" y="153890"/>
                  <a:pt x="268730" y="157740"/>
                  <a:pt x="261020" y="165441"/>
                </a:cubicBezTo>
                <a:cubicBezTo>
                  <a:pt x="261020" y="170409"/>
                  <a:pt x="261020" y="170409"/>
                  <a:pt x="255548" y="175874"/>
                </a:cubicBezTo>
                <a:cubicBezTo>
                  <a:pt x="245600" y="196243"/>
                  <a:pt x="250574" y="222575"/>
                  <a:pt x="276441" y="232511"/>
                </a:cubicBezTo>
                <a:cubicBezTo>
                  <a:pt x="291861" y="242944"/>
                  <a:pt x="317727" y="242944"/>
                  <a:pt x="328174" y="227543"/>
                </a:cubicBezTo>
                <a:cubicBezTo>
                  <a:pt x="333645" y="222575"/>
                  <a:pt x="333645" y="222575"/>
                  <a:pt x="333645" y="217110"/>
                </a:cubicBezTo>
                <a:cubicBezTo>
                  <a:pt x="349066" y="196243"/>
                  <a:pt x="338620" y="170409"/>
                  <a:pt x="317727" y="160472"/>
                </a:cubicBezTo>
                <a:cubicBezTo>
                  <a:pt x="307530" y="155256"/>
                  <a:pt x="297208" y="152648"/>
                  <a:pt x="287508" y="153269"/>
                </a:cubicBezTo>
                <a:close/>
                <a:moveTo>
                  <a:pt x="437111" y="0"/>
                </a:moveTo>
                <a:lnTo>
                  <a:pt x="442086" y="0"/>
                </a:lnTo>
                <a:cubicBezTo>
                  <a:pt x="447557" y="0"/>
                  <a:pt x="452532" y="0"/>
                  <a:pt x="447557" y="4968"/>
                </a:cubicBezTo>
                <a:lnTo>
                  <a:pt x="447557" y="9937"/>
                </a:lnTo>
                <a:cubicBezTo>
                  <a:pt x="452532" y="15402"/>
                  <a:pt x="447557" y="15402"/>
                  <a:pt x="447557" y="20370"/>
                </a:cubicBezTo>
                <a:cubicBezTo>
                  <a:pt x="447557" y="25835"/>
                  <a:pt x="447557" y="36268"/>
                  <a:pt x="447557" y="46204"/>
                </a:cubicBezTo>
                <a:cubicBezTo>
                  <a:pt x="447557" y="62102"/>
                  <a:pt x="447557" y="82472"/>
                  <a:pt x="442086" y="103338"/>
                </a:cubicBezTo>
                <a:cubicBezTo>
                  <a:pt x="442086" y="108306"/>
                  <a:pt x="442086" y="108306"/>
                  <a:pt x="442086" y="113771"/>
                </a:cubicBezTo>
                <a:cubicBezTo>
                  <a:pt x="437111" y="124205"/>
                  <a:pt x="437111" y="129173"/>
                  <a:pt x="437111" y="134141"/>
                </a:cubicBezTo>
                <a:cubicBezTo>
                  <a:pt x="431640" y="150039"/>
                  <a:pt x="426665" y="165441"/>
                  <a:pt x="421194" y="175874"/>
                </a:cubicBezTo>
                <a:cubicBezTo>
                  <a:pt x="406271" y="212141"/>
                  <a:pt x="385378" y="248409"/>
                  <a:pt x="354040" y="289645"/>
                </a:cubicBezTo>
                <a:cubicBezTo>
                  <a:pt x="349066" y="294613"/>
                  <a:pt x="344091" y="315479"/>
                  <a:pt x="344091" y="325913"/>
                </a:cubicBezTo>
                <a:cubicBezTo>
                  <a:pt x="354040" y="367148"/>
                  <a:pt x="359512" y="460053"/>
                  <a:pt x="276441" y="506754"/>
                </a:cubicBezTo>
                <a:cubicBezTo>
                  <a:pt x="265994" y="517187"/>
                  <a:pt x="255548" y="512219"/>
                  <a:pt x="261020" y="496321"/>
                </a:cubicBezTo>
                <a:cubicBezTo>
                  <a:pt x="261020" y="439684"/>
                  <a:pt x="240128" y="305046"/>
                  <a:pt x="17278" y="310511"/>
                </a:cubicBezTo>
                <a:cubicBezTo>
                  <a:pt x="1858" y="310511"/>
                  <a:pt x="-3117" y="300078"/>
                  <a:pt x="1858" y="289645"/>
                </a:cubicBezTo>
                <a:cubicBezTo>
                  <a:pt x="17278" y="253377"/>
                  <a:pt x="59062" y="180842"/>
                  <a:pt x="162528" y="186307"/>
                </a:cubicBezTo>
                <a:cubicBezTo>
                  <a:pt x="172975" y="186307"/>
                  <a:pt x="188395" y="175874"/>
                  <a:pt x="193369" y="165441"/>
                </a:cubicBezTo>
                <a:cubicBezTo>
                  <a:pt x="214261" y="139606"/>
                  <a:pt x="250574" y="87937"/>
                  <a:pt x="312753" y="51669"/>
                </a:cubicBezTo>
                <a:cubicBezTo>
                  <a:pt x="349066" y="25835"/>
                  <a:pt x="379907" y="15402"/>
                  <a:pt x="400799" y="9937"/>
                </a:cubicBezTo>
                <a:cubicBezTo>
                  <a:pt x="416219" y="9937"/>
                  <a:pt x="426665" y="9937"/>
                  <a:pt x="426665" y="4968"/>
                </a:cubicBezTo>
                <a:cubicBezTo>
                  <a:pt x="431640" y="4968"/>
                  <a:pt x="431640" y="0"/>
                  <a:pt x="437111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 descr="4bc86880a2a4ca65f3b115ce75c9194"/>
          <p:cNvPicPr>
            <a:picLocks noChangeAspect="1"/>
          </p:cNvPicPr>
          <p:nvPr/>
        </p:nvPicPr>
        <p:blipFill>
          <a:blip r:embed="rId1"/>
          <a:srcRect l="3958" t="5000" r="208" b="5833"/>
          <a:stretch>
            <a:fillRect/>
          </a:stretch>
        </p:blipFill>
        <p:spPr>
          <a:xfrm rot="10800000">
            <a:off x="1110615" y="228600"/>
            <a:ext cx="8763000" cy="6115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306685" y="2825115"/>
            <a:ext cx="16383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/>
              <a:t>这是一开始我们拿到的现场草图</a:t>
            </a:r>
            <a:endParaRPr lang="zh-CN" altLang="en-US" sz="2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95" grpId="0" animBg="1"/>
      <p:bldP spid="96" grpId="0" animBg="1"/>
      <p:bldP spid="97" grpId="0" animBg="1"/>
      <p:bldP spid="98" grpId="0" animBg="1"/>
      <p:bldP spid="182" grpId="0" animBg="1"/>
      <p:bldP spid="183" grpId="0" animBg="1"/>
      <p:bldP spid="184" grpId="0" animBg="1"/>
      <p:bldP spid="18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ight Triangle 88"/>
          <p:cNvSpPr/>
          <p:nvPr/>
        </p:nvSpPr>
        <p:spPr>
          <a:xfrm flipH="1">
            <a:off x="0" y="0"/>
            <a:ext cx="12192000" cy="6858000"/>
          </a:xfrm>
          <a:prstGeom prst="rtTriangle">
            <a:avLst/>
          </a:prstGeom>
          <a:solidFill>
            <a:srgbClr val="009A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4" name="Title 1"/>
          <p:cNvSpPr txBox="1"/>
          <p:nvPr/>
        </p:nvSpPr>
        <p:spPr>
          <a:xfrm>
            <a:off x="654050" y="187325"/>
            <a:ext cx="3107690" cy="2592070"/>
          </a:xfrm>
          <a:prstGeom prst="rect">
            <a:avLst/>
          </a:prstGeom>
        </p:spPr>
        <p:txBody>
          <a:bodyPr vert="horz" lIns="36000" tIns="45720" rIns="36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这是我们放出来的效果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[{`B`1[1CFLCH%(J$~%9N_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6210" y="276225"/>
            <a:ext cx="6934200" cy="630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 txBox="1"/>
          <p:nvPr/>
        </p:nvSpPr>
        <p:spPr>
          <a:xfrm>
            <a:off x="503555" y="791210"/>
            <a:ext cx="2736215" cy="715645"/>
          </a:xfrm>
          <a:prstGeom prst="rect">
            <a:avLst/>
          </a:prstGeom>
        </p:spPr>
        <p:txBody>
          <a:bodyPr vert="horz" lIns="36000" tIns="45720" rIns="36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平面方案图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2LL{_GJPC93@}6BDH2S}}`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7285" y="370840"/>
            <a:ext cx="7360285" cy="6116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1"/>
          <p:cNvSpPr txBox="1"/>
          <p:nvPr/>
        </p:nvSpPr>
        <p:spPr>
          <a:xfrm>
            <a:off x="838200" y="-5918"/>
            <a:ext cx="10515600" cy="715529"/>
          </a:xfrm>
          <a:prstGeom prst="rect">
            <a:avLst/>
          </a:prstGeom>
        </p:spPr>
        <p:txBody>
          <a:bodyPr vert="horz" lIns="36000" tIns="45720" rIns="36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听海雅苑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22" name="Straight Connector 45"/>
          <p:cNvCxnSpPr/>
          <p:nvPr/>
        </p:nvCxnSpPr>
        <p:spPr>
          <a:xfrm>
            <a:off x="5319389" y="698500"/>
            <a:ext cx="1490133" cy="0"/>
          </a:xfrm>
          <a:prstGeom prst="line">
            <a:avLst/>
          </a:prstGeom>
          <a:noFill/>
          <a:ln w="28575" cap="flat" cmpd="sng" algn="ctr">
            <a:solidFill>
              <a:srgbClr val="A1B1BC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123" name="Straight Connector 46"/>
          <p:cNvCxnSpPr/>
          <p:nvPr/>
        </p:nvCxnSpPr>
        <p:spPr>
          <a:xfrm>
            <a:off x="5471789" y="800100"/>
            <a:ext cx="1185333" cy="0"/>
          </a:xfrm>
          <a:prstGeom prst="line">
            <a:avLst/>
          </a:prstGeom>
          <a:noFill/>
          <a:ln w="28575" cap="flat" cmpd="sng" algn="ctr">
            <a:solidFill>
              <a:srgbClr val="A1B1BC">
                <a:lumMod val="5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AW~GF@0(N931FH}5O6H4N`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8795" y="800100"/>
            <a:ext cx="4112260" cy="3790950"/>
          </a:xfrm>
          <a:prstGeom prst="rect">
            <a:avLst/>
          </a:prstGeom>
        </p:spPr>
      </p:pic>
      <p:pic>
        <p:nvPicPr>
          <p:cNvPr id="3" name="图片 2" descr="054$ZF08W$A_D8~5HH)T_9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610" y="3030855"/>
            <a:ext cx="3787140" cy="3827145"/>
          </a:xfrm>
          <a:prstGeom prst="rect">
            <a:avLst/>
          </a:prstGeom>
        </p:spPr>
      </p:pic>
      <p:pic>
        <p:nvPicPr>
          <p:cNvPr id="4" name="图片 3" descr="F08[~4JWBOZA88[)S07VDQ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0855"/>
            <a:ext cx="4451985" cy="31584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9225" y="1934210"/>
            <a:ext cx="923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负一楼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85815" y="5408295"/>
            <a:ext cx="923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一楼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872345" y="1934210"/>
            <a:ext cx="923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二楼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1"/>
          <p:cNvSpPr txBox="1"/>
          <p:nvPr/>
        </p:nvSpPr>
        <p:spPr>
          <a:xfrm>
            <a:off x="838200" y="19482"/>
            <a:ext cx="10515600" cy="715529"/>
          </a:xfrm>
          <a:prstGeom prst="rect">
            <a:avLst/>
          </a:prstGeom>
        </p:spPr>
        <p:txBody>
          <a:bodyPr vert="horz" lIns="36000" tIns="45720" rIns="36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沙溪自建别墅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70" name="Straight Connector 3"/>
          <p:cNvCxnSpPr/>
          <p:nvPr/>
        </p:nvCxnSpPr>
        <p:spPr>
          <a:xfrm>
            <a:off x="5319389" y="723900"/>
            <a:ext cx="1490133" cy="0"/>
          </a:xfrm>
          <a:prstGeom prst="line">
            <a:avLst/>
          </a:prstGeom>
          <a:noFill/>
          <a:ln w="28575" cap="flat" cmpd="sng" algn="ctr">
            <a:solidFill>
              <a:srgbClr val="A1B1BC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171" name="Straight Connector 4"/>
          <p:cNvCxnSpPr/>
          <p:nvPr/>
        </p:nvCxnSpPr>
        <p:spPr>
          <a:xfrm>
            <a:off x="5471789" y="825500"/>
            <a:ext cx="1185333" cy="0"/>
          </a:xfrm>
          <a:prstGeom prst="line">
            <a:avLst/>
          </a:prstGeom>
          <a:noFill/>
          <a:ln w="28575" cap="flat" cmpd="sng" algn="ctr">
            <a:solidFill>
              <a:srgbClr val="A1B1BC">
                <a:lumMod val="5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BM[S{QQJOPM3RWDU_58@VK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5405" y="734695"/>
            <a:ext cx="3964305" cy="3741420"/>
          </a:xfrm>
          <a:prstGeom prst="rect">
            <a:avLst/>
          </a:prstGeom>
        </p:spPr>
      </p:pic>
      <p:pic>
        <p:nvPicPr>
          <p:cNvPr id="3" name="图片 2" descr="G$LSQGJM28(WS4K(F2II2O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15" y="2788920"/>
            <a:ext cx="4344670" cy="3960495"/>
          </a:xfrm>
          <a:prstGeom prst="rect">
            <a:avLst/>
          </a:prstGeom>
        </p:spPr>
      </p:pic>
      <p:pic>
        <p:nvPicPr>
          <p:cNvPr id="4" name="图片 3" descr="71UU_YUWMA~9A%E}3{`DD$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315" y="811530"/>
            <a:ext cx="4077335" cy="3777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09345" y="5499735"/>
            <a:ext cx="923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一楼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541645" y="2025650"/>
            <a:ext cx="923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二楼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095230" y="5499735"/>
            <a:ext cx="923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三楼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/>
          <p:nvPr/>
        </p:nvSpPr>
        <p:spPr>
          <a:xfrm>
            <a:off x="838200" y="319202"/>
            <a:ext cx="10515600" cy="715529"/>
          </a:xfrm>
          <a:prstGeom prst="rect">
            <a:avLst/>
          </a:prstGeom>
        </p:spPr>
        <p:txBody>
          <a:bodyPr vert="horz" lIns="36000" tIns="45720" rIns="36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还做了一些数据统计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3" name="Straight Connector 3"/>
          <p:cNvCxnSpPr/>
          <p:nvPr/>
        </p:nvCxnSpPr>
        <p:spPr>
          <a:xfrm>
            <a:off x="5319389" y="1023620"/>
            <a:ext cx="1490133" cy="0"/>
          </a:xfrm>
          <a:prstGeom prst="line">
            <a:avLst/>
          </a:prstGeom>
          <a:noFill/>
          <a:ln w="28575" cap="flat" cmpd="sng" algn="ctr">
            <a:solidFill>
              <a:srgbClr val="A1B1BC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44" name="Straight Connector 4"/>
          <p:cNvCxnSpPr/>
          <p:nvPr/>
        </p:nvCxnSpPr>
        <p:spPr>
          <a:xfrm>
            <a:off x="5471789" y="1125220"/>
            <a:ext cx="1185333" cy="0"/>
          </a:xfrm>
          <a:prstGeom prst="line">
            <a:avLst/>
          </a:prstGeom>
          <a:noFill/>
          <a:ln w="28575" cap="flat" cmpd="sng" algn="ctr">
            <a:solidFill>
              <a:srgbClr val="A1B1BC">
                <a:lumMod val="5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[9D8_~BF2N8JTW89IH}[RX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5550" y="1659890"/>
            <a:ext cx="3789680" cy="4298315"/>
          </a:xfrm>
          <a:prstGeom prst="rect">
            <a:avLst/>
          </a:prstGeom>
        </p:spPr>
      </p:pic>
      <p:pic>
        <p:nvPicPr>
          <p:cNvPr id="3" name="图片 2" descr="WQ9L_5CP69WJ6${J5~MK]K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395" y="2027555"/>
            <a:ext cx="2647950" cy="2803525"/>
          </a:xfrm>
          <a:prstGeom prst="rect">
            <a:avLst/>
          </a:prstGeom>
        </p:spPr>
      </p:pic>
      <p:pic>
        <p:nvPicPr>
          <p:cNvPr id="4" name="图片 3" descr="F621P(Q3(EU(IM1`M%K)A(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0" y="2027555"/>
            <a:ext cx="2193290" cy="318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200275"/>
            <a:ext cx="12192000" cy="2549525"/>
          </a:xfrm>
          <a:prstGeom prst="rect">
            <a:avLst/>
          </a:prstGeom>
          <a:solidFill>
            <a:srgbClr val="FDBE0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2A445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Title 2"/>
          <p:cNvSpPr txBox="1"/>
          <p:nvPr/>
        </p:nvSpPr>
        <p:spPr>
          <a:xfrm>
            <a:off x="1577975" y="2919095"/>
            <a:ext cx="9036050" cy="1111250"/>
          </a:xfrm>
          <a:prstGeom prst="rect">
            <a:avLst/>
          </a:prstGeom>
        </p:spPr>
        <p:txBody>
          <a:bodyPr vert="horz" lIns="36000" tIns="45720" rIns="360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0" dirty="0" smtClean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zh-CN" altLang="en-US" b="0" dirty="0" smtClean="0">
                <a:solidFill>
                  <a:prstClr val="white"/>
                </a:solidFill>
                <a:cs typeface="+mn-ea"/>
                <a:sym typeface="+mn-lt"/>
              </a:rPr>
              <a:t>到此</a:t>
            </a:r>
            <a:r>
              <a:rPr lang="en-US" altLang="zh-CN" b="0" dirty="0" smtClean="0">
                <a:solidFill>
                  <a:prstClr val="white"/>
                </a:solidFill>
                <a:cs typeface="+mn-ea"/>
                <a:sym typeface="+mn-lt"/>
              </a:rPr>
              <a:t>12</a:t>
            </a:r>
            <a:r>
              <a:rPr lang="zh-CN" altLang="en-US" b="0" dirty="0" smtClean="0">
                <a:solidFill>
                  <a:prstClr val="white"/>
                </a:solidFill>
                <a:cs typeface="+mn-ea"/>
                <a:sym typeface="+mn-lt"/>
              </a:rPr>
              <a:t>天的实习到此结束</a:t>
            </a:r>
            <a:endParaRPr lang="zh-CN" altLang="en-US" b="0" dirty="0" smtClean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82038" y="2497976"/>
            <a:ext cx="6158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00B050"/>
                </a:solidFill>
                <a:cs typeface="+mn-ea"/>
                <a:sym typeface="+mn-lt"/>
              </a:rPr>
              <a:t>THANKS !</a:t>
            </a:r>
            <a:endParaRPr lang="zh-CN" altLang="en-US" sz="9600" b="1" dirty="0">
              <a:solidFill>
                <a:srgbClr val="00B05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0"/>
          <p:cNvSpPr txBox="1"/>
          <p:nvPr/>
        </p:nvSpPr>
        <p:spPr>
          <a:xfrm>
            <a:off x="1765935" y="4623435"/>
            <a:ext cx="1087120" cy="475615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rgbClr val="A1B1BC">
                    <a:lumMod val="50000"/>
                  </a:srgbClr>
                </a:solidFill>
                <a:cs typeface="+mn-ea"/>
                <a:sym typeface="+mn-lt"/>
              </a:rPr>
              <a:t>公司介绍</a:t>
            </a:r>
            <a:endParaRPr lang="zh-CN" altLang="en-US" sz="2000" dirty="0">
              <a:solidFill>
                <a:srgbClr val="A1B1BC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5552440" y="4618355"/>
            <a:ext cx="1087120" cy="475615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000" dirty="0">
                <a:solidFill>
                  <a:srgbClr val="A1B1BC">
                    <a:lumMod val="50000"/>
                  </a:srgbClr>
                </a:solidFill>
                <a:cs typeface="+mn-ea"/>
                <a:sym typeface="+mn-lt"/>
              </a:rPr>
              <a:t>工地情况</a:t>
            </a:r>
            <a:endParaRPr lang="zh-CN" altLang="en-US" sz="2000" dirty="0">
              <a:solidFill>
                <a:srgbClr val="A1B1BC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29" name="TextBox 20"/>
          <p:cNvSpPr txBox="1"/>
          <p:nvPr/>
        </p:nvSpPr>
        <p:spPr>
          <a:xfrm>
            <a:off x="9290050" y="4629150"/>
            <a:ext cx="1310005" cy="475615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000" dirty="0">
                <a:solidFill>
                  <a:srgbClr val="A1B1BC">
                    <a:lumMod val="50000"/>
                  </a:srgbClr>
                </a:solidFill>
                <a:cs typeface="+mn-ea"/>
                <a:sym typeface="+mn-lt"/>
              </a:rPr>
              <a:t>CAD+</a:t>
            </a:r>
            <a:r>
              <a:rPr lang="zh-CN" altLang="en-US" sz="2000" dirty="0">
                <a:solidFill>
                  <a:srgbClr val="A1B1BC">
                    <a:lumMod val="50000"/>
                  </a:srgbClr>
                </a:solidFill>
                <a:cs typeface="+mn-ea"/>
                <a:sym typeface="+mn-lt"/>
              </a:rPr>
              <a:t>统计</a:t>
            </a:r>
            <a:endParaRPr lang="zh-CN" altLang="en-US" sz="2000" dirty="0">
              <a:solidFill>
                <a:srgbClr val="A1B1BC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60" y="2305685"/>
            <a:ext cx="1987550" cy="200469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65" y="2305685"/>
            <a:ext cx="2007870" cy="198818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05" y="2317115"/>
            <a:ext cx="1988185" cy="1986280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 flipH="1">
            <a:off x="137451" y="961994"/>
            <a:ext cx="3481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CONTENTS</a:t>
            </a:r>
            <a:endParaRPr kumimoji="0" lang="zh-CN" alt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137424" y="221965"/>
            <a:ext cx="358255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sp>
        <p:nvSpPr>
          <p:cNvPr id="44" name="矩形 43"/>
          <p:cNvSpPr/>
          <p:nvPr/>
        </p:nvSpPr>
        <p:spPr>
          <a:xfrm flipH="1">
            <a:off x="137451" y="417123"/>
            <a:ext cx="1893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目 录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2441575"/>
            <a:ext cx="12192000" cy="2155825"/>
          </a:xfrm>
          <a:prstGeom prst="rect">
            <a:avLst/>
          </a:prstGeom>
          <a:solidFill>
            <a:srgbClr val="009A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3175" y="2755900"/>
            <a:ext cx="2235200" cy="167640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4133850" y="2774950"/>
            <a:ext cx="0" cy="139065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rgbClr val="A4A3A4">
                    <a:alpha val="70000"/>
                  </a:srgbClr>
                </a:gs>
                <a:gs pos="55000">
                  <a:sysClr val="window" lastClr="FFFFFF"/>
                </a:gs>
                <a:gs pos="100000">
                  <a:srgbClr val="A1B1BC">
                    <a:alpha val="7100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</p:cxnSp>
      <p:sp>
        <p:nvSpPr>
          <p:cNvPr id="16" name="Title 2"/>
          <p:cNvSpPr txBox="1"/>
          <p:nvPr/>
        </p:nvSpPr>
        <p:spPr>
          <a:xfrm>
            <a:off x="4638675" y="3236335"/>
            <a:ext cx="6054725" cy="715529"/>
          </a:xfrm>
          <a:prstGeom prst="rect">
            <a:avLst/>
          </a:prstGeom>
        </p:spPr>
        <p:txBody>
          <a:bodyPr vert="horz" lIns="36000" tIns="45720" rIns="360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公司介绍</a:t>
            </a:r>
            <a:endParaRPr lang="zh-CN" altLang="en-US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 txBox="1"/>
          <p:nvPr/>
        </p:nvSpPr>
        <p:spPr>
          <a:xfrm>
            <a:off x="812800" y="463982"/>
            <a:ext cx="10515600" cy="715529"/>
          </a:xfrm>
          <a:prstGeom prst="rect">
            <a:avLst/>
          </a:prstGeom>
        </p:spPr>
        <p:txBody>
          <a:bodyPr vert="horz" lIns="36000" tIns="45720" rIns="36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澄岳装饰设计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2" name="Straight Connector 21"/>
          <p:cNvCxnSpPr/>
          <p:nvPr/>
        </p:nvCxnSpPr>
        <p:spPr>
          <a:xfrm>
            <a:off x="5331817" y="1168400"/>
            <a:ext cx="1490133" cy="0"/>
          </a:xfrm>
          <a:prstGeom prst="line">
            <a:avLst/>
          </a:prstGeom>
          <a:noFill/>
          <a:ln w="28575" cap="flat" cmpd="sng" algn="ctr">
            <a:solidFill>
              <a:srgbClr val="A1B1BC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43" name="Straight Connector 22"/>
          <p:cNvCxnSpPr/>
          <p:nvPr/>
        </p:nvCxnSpPr>
        <p:spPr>
          <a:xfrm>
            <a:off x="5484217" y="1270000"/>
            <a:ext cx="1185333" cy="0"/>
          </a:xfrm>
          <a:prstGeom prst="line">
            <a:avLst/>
          </a:prstGeom>
          <a:noFill/>
          <a:ln w="28575" cap="flat" cmpd="sng" algn="ctr">
            <a:solidFill>
              <a:srgbClr val="A1B1BC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2" name="文本框 1"/>
          <p:cNvSpPr txBox="1"/>
          <p:nvPr/>
        </p:nvSpPr>
        <p:spPr>
          <a:xfrm>
            <a:off x="1856105" y="2421255"/>
            <a:ext cx="847979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zh-CN" altLang="en-US" sz="2500">
                <a:solidFill>
                  <a:schemeClr val="bg1">
                    <a:lumMod val="50000"/>
                  </a:schemeClr>
                </a:solidFill>
              </a:rPr>
              <a:t>澄岳装饰设计，也是苏州十又阁建筑装饰工程有限公司,2020年03月27日成立，经营范围包括一般项目：住宅室内装饰装修；工程管理服务；园林绿化工程施工；建筑材料销售；工艺美术品及收藏品批发（象牙及其制品除外）；针纺织品销售（除依法须经批准的项目外，凭营业执照依法自主开展经营活动）</a:t>
            </a:r>
            <a:endParaRPr lang="zh-CN" altLang="en-US" sz="250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zh-CN" sz="250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zh-CN" altLang="en-US" sz="2500">
                <a:solidFill>
                  <a:schemeClr val="bg1">
                    <a:lumMod val="50000"/>
                  </a:schemeClr>
                </a:solidFill>
              </a:rPr>
              <a:t>地址：江苏省苏州市太仓市娄东街道县府东街华景商务广场</a:t>
            </a:r>
            <a:r>
              <a:rPr lang="en-US" altLang="zh-CN" sz="2500">
                <a:solidFill>
                  <a:schemeClr val="bg1">
                    <a:lumMod val="50000"/>
                  </a:schemeClr>
                </a:solidFill>
              </a:rPr>
              <a:t>108</a:t>
            </a:r>
            <a:r>
              <a:rPr lang="zh-CN" altLang="en-US" sz="2500">
                <a:solidFill>
                  <a:schemeClr val="bg1">
                    <a:lumMod val="50000"/>
                  </a:schemeClr>
                </a:solidFill>
              </a:rPr>
              <a:t>。</a:t>
            </a:r>
            <a:r>
              <a:rPr lang="en-US" altLang="zh-CN" sz="250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altLang="zh-CN" sz="250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直角三角形 38"/>
          <p:cNvSpPr/>
          <p:nvPr/>
        </p:nvSpPr>
        <p:spPr>
          <a:xfrm>
            <a:off x="4472940" y="1143000"/>
            <a:ext cx="1216660" cy="1511300"/>
          </a:xfrm>
          <a:prstGeom prst="rtTriangle">
            <a:avLst/>
          </a:prstGeom>
          <a:noFill/>
          <a:ln>
            <a:solidFill>
              <a:srgbClr val="00A7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等腰三角形 36"/>
          <p:cNvSpPr/>
          <p:nvPr/>
        </p:nvSpPr>
        <p:spPr>
          <a:xfrm>
            <a:off x="892175" y="1852930"/>
            <a:ext cx="953770" cy="801370"/>
          </a:xfrm>
          <a:prstGeom prst="triangle">
            <a:avLst/>
          </a:prstGeom>
          <a:solidFill>
            <a:srgbClr val="D7D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Title 6"/>
          <p:cNvSpPr txBox="1"/>
          <p:nvPr/>
        </p:nvSpPr>
        <p:spPr>
          <a:xfrm>
            <a:off x="825500" y="438582"/>
            <a:ext cx="10515600" cy="715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公司展示</a:t>
            </a:r>
            <a:endParaRPr lang="zh-CN" altLang="en-US" b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0" name="Straight Connector 30"/>
          <p:cNvCxnSpPr/>
          <p:nvPr/>
        </p:nvCxnSpPr>
        <p:spPr>
          <a:xfrm>
            <a:off x="5344517" y="1143000"/>
            <a:ext cx="149013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1"/>
          <p:cNvCxnSpPr/>
          <p:nvPr/>
        </p:nvCxnSpPr>
        <p:spPr>
          <a:xfrm>
            <a:off x="5496917" y="1244600"/>
            <a:ext cx="118533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 descr="ED7A24A3745432E1CC6CBF89308D75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655" y="2500630"/>
            <a:ext cx="5802630" cy="4357370"/>
          </a:xfrm>
          <a:prstGeom prst="rect">
            <a:avLst/>
          </a:prstGeom>
        </p:spPr>
      </p:pic>
      <p:pic>
        <p:nvPicPr>
          <p:cNvPr id="33" name="图片 32" descr="B22EBEF81414C4B723735A37D21338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285" y="1346200"/>
            <a:ext cx="6106795" cy="4586605"/>
          </a:xfrm>
          <a:prstGeom prst="rect">
            <a:avLst/>
          </a:prstGeom>
        </p:spPr>
      </p:pic>
      <p:sp>
        <p:nvSpPr>
          <p:cNvPr id="38" name="十字形 37"/>
          <p:cNvSpPr/>
          <p:nvPr/>
        </p:nvSpPr>
        <p:spPr>
          <a:xfrm>
            <a:off x="2900680" y="828675"/>
            <a:ext cx="446405" cy="415925"/>
          </a:xfrm>
          <a:prstGeom prst="plus">
            <a:avLst/>
          </a:prstGeom>
          <a:solidFill>
            <a:srgbClr val="9E1F63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383790" y="4438015"/>
            <a:ext cx="2292350" cy="2231390"/>
          </a:xfrm>
          <a:prstGeom prst="ellipse">
            <a:avLst/>
          </a:prstGeom>
          <a:noFill/>
          <a:ln>
            <a:solidFill>
              <a:srgbClr val="D7DF2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5" name="图片 34" descr="F5BD812929BDA4F1023768D07D4D820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2800" y="1948815"/>
            <a:ext cx="6116955" cy="45948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541020"/>
            <a:ext cx="5916295" cy="4427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2085975"/>
            <a:ext cx="12192000" cy="2549525"/>
          </a:xfrm>
          <a:prstGeom prst="rect">
            <a:avLst/>
          </a:prstGeom>
          <a:solidFill>
            <a:srgbClr val="32C8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2A445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133850" y="2584450"/>
            <a:ext cx="0" cy="139065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rgbClr val="32C8CF">
                    <a:alpha val="67000"/>
                  </a:srgbClr>
                </a:gs>
                <a:gs pos="55000">
                  <a:sysClr val="window" lastClr="FFFFFF"/>
                </a:gs>
                <a:gs pos="100000">
                  <a:srgbClr val="32C8CF">
                    <a:alpha val="71000"/>
                  </a:srgbClr>
                </a:gs>
              </a:gsLst>
              <a:lin ang="5400000" scaled="0"/>
            </a:gradFill>
            <a:prstDash val="solid"/>
            <a:miter lim="800000"/>
          </a:ln>
          <a:effectLst/>
        </p:spPr>
      </p:cxnSp>
      <p:sp>
        <p:nvSpPr>
          <p:cNvPr id="8" name="Title 2"/>
          <p:cNvSpPr txBox="1"/>
          <p:nvPr/>
        </p:nvSpPr>
        <p:spPr>
          <a:xfrm>
            <a:off x="4638675" y="3045835"/>
            <a:ext cx="6054725" cy="715529"/>
          </a:xfrm>
          <a:prstGeom prst="rect">
            <a:avLst/>
          </a:prstGeom>
        </p:spPr>
        <p:txBody>
          <a:bodyPr vert="horz" lIns="36000" tIns="45720" rIns="360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0" dirty="0" smtClean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zh-CN" altLang="en-US" b="0" dirty="0" smtClean="0">
                <a:solidFill>
                  <a:prstClr val="white"/>
                </a:solidFill>
                <a:cs typeface="+mn-ea"/>
                <a:sym typeface="+mn-lt"/>
              </a:rPr>
              <a:t>工地情况</a:t>
            </a:r>
            <a:endParaRPr lang="zh-CN" altLang="en-US" b="0" dirty="0" smtClea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9600" y="2524432"/>
            <a:ext cx="1244600" cy="1605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363470" y="3321685"/>
            <a:ext cx="2292350" cy="2231390"/>
          </a:xfrm>
          <a:prstGeom prst="ellipse">
            <a:avLst/>
          </a:prstGeom>
          <a:noFill/>
          <a:ln>
            <a:solidFill>
              <a:srgbClr val="D7DF2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1" name="Title 1"/>
          <p:cNvSpPr txBox="1"/>
          <p:nvPr/>
        </p:nvSpPr>
        <p:spPr>
          <a:xfrm>
            <a:off x="1011555" y="1299210"/>
            <a:ext cx="3200400" cy="3352800"/>
          </a:xfrm>
          <a:prstGeom prst="rect">
            <a:avLst/>
          </a:prstGeom>
        </p:spPr>
        <p:txBody>
          <a:bodyPr vert="horz" lIns="36000" tIns="45720" rIns="36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这个工地是东亭大厦附近的一个办公间的改造</a:t>
            </a:r>
            <a:endParaRPr lang="zh-CN" altLang="en-US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6" name="Oval 201"/>
          <p:cNvSpPr/>
          <p:nvPr/>
        </p:nvSpPr>
        <p:spPr>
          <a:xfrm>
            <a:off x="179" y="1070535"/>
            <a:ext cx="228600" cy="228600"/>
          </a:xfrm>
          <a:prstGeom prst="ellipse">
            <a:avLst/>
          </a:prstGeom>
          <a:solidFill>
            <a:srgbClr val="2580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7" name="Oval 202"/>
          <p:cNvSpPr/>
          <p:nvPr/>
        </p:nvSpPr>
        <p:spPr>
          <a:xfrm>
            <a:off x="179" y="2110062"/>
            <a:ext cx="228600" cy="228600"/>
          </a:xfrm>
          <a:prstGeom prst="ellipse">
            <a:avLst/>
          </a:prstGeom>
          <a:solidFill>
            <a:srgbClr val="179E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8" name="Oval 203"/>
          <p:cNvSpPr/>
          <p:nvPr/>
        </p:nvSpPr>
        <p:spPr>
          <a:xfrm>
            <a:off x="179" y="3153989"/>
            <a:ext cx="228600" cy="228600"/>
          </a:xfrm>
          <a:prstGeom prst="ellipse">
            <a:avLst/>
          </a:prstGeom>
          <a:solidFill>
            <a:srgbClr val="9EBE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9" name="Oval 204"/>
          <p:cNvSpPr/>
          <p:nvPr/>
        </p:nvSpPr>
        <p:spPr>
          <a:xfrm>
            <a:off x="179" y="4130212"/>
            <a:ext cx="228600" cy="228600"/>
          </a:xfrm>
          <a:prstGeom prst="ellipse">
            <a:avLst/>
          </a:prstGeom>
          <a:solidFill>
            <a:srgbClr val="F59B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 descr="8475c1491b4ca7656182264f97656f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4910" y="0"/>
            <a:ext cx="51428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336" grpId="0" bldLvl="0" animBg="1"/>
      <p:bldP spid="337" grpId="0" bldLvl="0" animBg="1"/>
      <p:bldP spid="338" grpId="0" bldLvl="0" animBg="1"/>
      <p:bldP spid="33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312670" y="2647950"/>
            <a:ext cx="2292350" cy="2231390"/>
          </a:xfrm>
          <a:prstGeom prst="ellipse">
            <a:avLst/>
          </a:prstGeom>
          <a:noFill/>
          <a:ln>
            <a:solidFill>
              <a:srgbClr val="D7DF2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5" name="Group 86"/>
          <p:cNvGrpSpPr/>
          <p:nvPr/>
        </p:nvGrpSpPr>
        <p:grpSpPr>
          <a:xfrm>
            <a:off x="8950938" y="1979261"/>
            <a:ext cx="277647" cy="276819"/>
            <a:chOff x="2138511" y="2464802"/>
            <a:chExt cx="354012" cy="352956"/>
          </a:xfrm>
          <a:solidFill>
            <a:srgbClr val="179E86"/>
          </a:solidFill>
        </p:grpSpPr>
        <p:sp>
          <p:nvSpPr>
            <p:cNvPr id="136" name="Oval 87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7" name="Freeform 88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38" name="Group 89"/>
          <p:cNvGrpSpPr/>
          <p:nvPr/>
        </p:nvGrpSpPr>
        <p:grpSpPr>
          <a:xfrm>
            <a:off x="8951841" y="3449607"/>
            <a:ext cx="277647" cy="276819"/>
            <a:chOff x="2138511" y="2464802"/>
            <a:chExt cx="354012" cy="352956"/>
          </a:xfrm>
          <a:solidFill>
            <a:srgbClr val="F59B11"/>
          </a:solidFill>
        </p:grpSpPr>
        <p:sp>
          <p:nvSpPr>
            <p:cNvPr id="139" name="Oval 90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0" name="Freeform 91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41" name="Group 92"/>
          <p:cNvGrpSpPr/>
          <p:nvPr/>
        </p:nvGrpSpPr>
        <p:grpSpPr>
          <a:xfrm>
            <a:off x="8951841" y="4879152"/>
            <a:ext cx="277647" cy="276819"/>
            <a:chOff x="2138511" y="2464802"/>
            <a:chExt cx="354012" cy="352956"/>
          </a:xfrm>
          <a:solidFill>
            <a:srgbClr val="7030A0"/>
          </a:solidFill>
        </p:grpSpPr>
        <p:sp>
          <p:nvSpPr>
            <p:cNvPr id="142" name="Oval 93"/>
            <p:cNvSpPr>
              <a:spLocks noChangeArrowheads="1"/>
            </p:cNvSpPr>
            <p:nvPr/>
          </p:nvSpPr>
          <p:spPr bwMode="auto">
            <a:xfrm>
              <a:off x="2229830" y="2555417"/>
              <a:ext cx="171376" cy="17172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3" name="Freeform 94"/>
            <p:cNvSpPr>
              <a:spLocks noEditPoints="1"/>
            </p:cNvSpPr>
            <p:nvPr/>
          </p:nvSpPr>
          <p:spPr bwMode="auto">
            <a:xfrm>
              <a:off x="2138511" y="2464802"/>
              <a:ext cx="354012" cy="352956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 descr="589791d40366d05f21a6df13c6117c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3945" y="0"/>
            <a:ext cx="5142865" cy="6858000"/>
          </a:xfrm>
          <a:prstGeom prst="rect">
            <a:avLst/>
          </a:prstGeom>
        </p:spPr>
      </p:pic>
      <p:sp>
        <p:nvSpPr>
          <p:cNvPr id="171" name="Title 1"/>
          <p:cNvSpPr txBox="1"/>
          <p:nvPr/>
        </p:nvSpPr>
        <p:spPr>
          <a:xfrm>
            <a:off x="961390" y="1457960"/>
            <a:ext cx="3200400" cy="3352800"/>
          </a:xfrm>
          <a:prstGeom prst="rect">
            <a:avLst/>
          </a:prstGeom>
        </p:spPr>
        <p:txBody>
          <a:bodyPr vert="horz" lIns="36000" tIns="45720" rIns="36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前不久开始的一个案子，这次来做一些实地复勘察</a:t>
            </a:r>
            <a:endParaRPr lang="en-US" altLang="zh-CN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6" name="Oval 201"/>
          <p:cNvSpPr/>
          <p:nvPr/>
        </p:nvSpPr>
        <p:spPr>
          <a:xfrm>
            <a:off x="179" y="1070535"/>
            <a:ext cx="228600" cy="228600"/>
          </a:xfrm>
          <a:prstGeom prst="ellipse">
            <a:avLst/>
          </a:prstGeom>
          <a:solidFill>
            <a:srgbClr val="2580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7" name="Oval 202"/>
          <p:cNvSpPr/>
          <p:nvPr/>
        </p:nvSpPr>
        <p:spPr>
          <a:xfrm>
            <a:off x="179" y="2110062"/>
            <a:ext cx="228600" cy="228600"/>
          </a:xfrm>
          <a:prstGeom prst="ellipse">
            <a:avLst/>
          </a:prstGeom>
          <a:solidFill>
            <a:srgbClr val="179E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8" name="Oval 203"/>
          <p:cNvSpPr/>
          <p:nvPr/>
        </p:nvSpPr>
        <p:spPr>
          <a:xfrm>
            <a:off x="179" y="3153989"/>
            <a:ext cx="228600" cy="228600"/>
          </a:xfrm>
          <a:prstGeom prst="ellipse">
            <a:avLst/>
          </a:prstGeom>
          <a:solidFill>
            <a:srgbClr val="9EBE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9" name="Oval 204"/>
          <p:cNvSpPr/>
          <p:nvPr/>
        </p:nvSpPr>
        <p:spPr>
          <a:xfrm>
            <a:off x="179" y="4130212"/>
            <a:ext cx="228600" cy="228600"/>
          </a:xfrm>
          <a:prstGeom prst="ellipse">
            <a:avLst/>
          </a:prstGeom>
          <a:solidFill>
            <a:srgbClr val="F59B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336" grpId="0" bldLvl="0" animBg="1"/>
      <p:bldP spid="337" grpId="0" bldLvl="0" animBg="1"/>
      <p:bldP spid="338" grpId="0" bldLvl="0" animBg="1"/>
      <p:bldP spid="339" grpId="0" bldLvl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fmdvqof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WPS 演示</Application>
  <PresentationFormat>自定义</PresentationFormat>
  <Paragraphs>61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Calibri</vt:lpstr>
      <vt:lpstr>微软雅黑</vt:lpstr>
      <vt:lpstr>方正姚体</vt:lpstr>
      <vt:lpstr>Arial Unicode MS</vt:lpstr>
      <vt:lpstr>Source Sans Pro ExtraLight</vt:lpstr>
      <vt:lpstr>Calibri</vt:lpstr>
      <vt:lpstr>MS PGothic</vt:lpstr>
      <vt:lpstr>Arial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彩色孟菲斯</dc:title>
  <dc:creator>第一PPT</dc:creator>
  <cp:keywords>www.1ppt.com</cp:keywords>
  <dc:description>www.1ppt.com</dc:description>
  <dc:subject>PPT</dc:subject>
  <cp:category>PPT</cp:category>
  <cp:lastModifiedBy>☀</cp:lastModifiedBy>
  <cp:revision>53</cp:revision>
  <dcterms:created xsi:type="dcterms:W3CDTF">2017-08-18T06:40:00Z</dcterms:created>
  <dcterms:modified xsi:type="dcterms:W3CDTF">2021-10-24T12:27:33Z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4951FEA8A03D47D7A2665E1D7DCD39BA</vt:lpwstr>
  </property>
  <property fmtid="{D5CDD505-2E9C-101B-9397-08002B2CF9AE}" pid="3" name="KSOProductBuildVer">
    <vt:lpwstr>2052-11.1.0.10938</vt:lpwstr>
  </property>
</Properties>
</file>