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>
                <a:solidFill>
                  <a:schemeClr val="bg1"/>
                </a:solidFill>
              </a:rPr>
              <a:t>企业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实习汇报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                                                 </a:t>
            </a:r>
            <a:r>
              <a:rPr lang="zh-CN" altLang="en-US">
                <a:solidFill>
                  <a:schemeClr val="bg1"/>
                </a:solidFill>
              </a:rPr>
              <a:t>卞孝天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工地实拍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1236D71127B1B03B6A6D8B8FBD8BD4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65" y="1501140"/>
            <a:ext cx="4859020" cy="3644265"/>
          </a:xfrm>
          <a:prstGeom prst="rect">
            <a:avLst/>
          </a:prstGeom>
        </p:spPr>
      </p:pic>
      <p:pic>
        <p:nvPicPr>
          <p:cNvPr id="6" name="图片 5" descr="AFDD081592DA00574D6A918EB010B0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5" y="1501140"/>
            <a:ext cx="4876800" cy="3657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企业期间作业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en-US" altLang="zh-CN">
                <a:solidFill>
                  <a:schemeClr val="bg1"/>
                </a:solidFill>
              </a:rPr>
              <a:t>    cad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4" name="内容占位符 3" descr="未标题-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7490" y="1428115"/>
            <a:ext cx="4759325" cy="4759325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55" y="1413510"/>
            <a:ext cx="4788535" cy="4788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企业期间作业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zh-CN" altLang="en-US">
                <a:solidFill>
                  <a:schemeClr val="bg1"/>
                </a:solidFill>
              </a:rPr>
              <a:t> 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草图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0" y="1442085"/>
            <a:ext cx="9222105" cy="5139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企业期间作业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zh-CN" altLang="en-US">
                <a:solidFill>
                  <a:schemeClr val="bg1"/>
                </a:solidFill>
              </a:rPr>
              <a:t> 草图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025" y="1432560"/>
            <a:ext cx="9571355" cy="5345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企业期间作业</a:t>
            </a:r>
            <a:br>
              <a:rPr lang="zh-CN" altLang="en-US">
                <a:solidFill>
                  <a:schemeClr val="bg1"/>
                </a:solidFill>
              </a:rPr>
            </a:br>
            <a:r>
              <a:rPr lang="zh-CN" altLang="en-US">
                <a:solidFill>
                  <a:schemeClr val="bg1"/>
                </a:solidFill>
              </a:rPr>
              <a:t> </a:t>
            </a:r>
            <a:r>
              <a:rPr lang="en-US" altLang="zh-CN">
                <a:solidFill>
                  <a:schemeClr val="bg1"/>
                </a:solidFill>
              </a:rPr>
              <a:t>3dmax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4" name="内容占位符 3" descr="地下室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20620" y="1240155"/>
            <a:ext cx="6886575" cy="5165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PLACING_PICTURE_USER_VIEWPORT" val="{&quot;height&quot;:7495,&quot;width&quot;:7495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演示</Application>
  <PresentationFormat>宽屏</PresentationFormat>
  <Paragraphs>14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00</cp:lastModifiedBy>
  <cp:revision>172</cp:revision>
  <dcterms:created xsi:type="dcterms:W3CDTF">2019-06-19T02:08:00Z</dcterms:created>
  <dcterms:modified xsi:type="dcterms:W3CDTF">2021-10-22T03:01:29Z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BCC36838F5E24C75AAAFD4A9C89FB796</vt:lpwstr>
  </property>
</Properties>
</file>