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7" r:id="rId2"/>
    <p:sldId id="259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139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1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10486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0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10486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10486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22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10486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27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10486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3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3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3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3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3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104863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3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9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104859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104858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59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41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64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10486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611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1048612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0486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5F522-6256-461E-A79F-4037A6D0C8F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10486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35F522-6256-461E-A79F-4037A6D0C8F9}" type="datetimeFigureOut">
              <a:rPr lang="zh-CN" altLang="en-US" smtClean="0"/>
              <a:t>2021/11/3</a:t>
            </a:fld>
            <a:endParaRPr lang="zh-CN" alt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A564D-84E6-4D0E-9D2B-1519760DAFC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ctrTitle"/>
          </p:nvPr>
        </p:nvSpPr>
        <p:spPr>
          <a:xfrm>
            <a:off x="932872" y="1094654"/>
            <a:ext cx="10363200" cy="2387600"/>
          </a:xfrm>
        </p:spPr>
        <p:txBody>
          <a:bodyPr/>
          <a:lstStyle/>
          <a:p>
            <a:r>
              <a:rPr lang="zh-CN" altLang="en-US" dirty="0">
                <a:latin typeface="方正粗黑宋简体" panose="02000000000000000000" pitchFamily="2" charset="-122"/>
                <a:ea typeface="方正粗黑宋简体" panose="02000000000000000000" pitchFamily="2" charset="-122"/>
                <a:cs typeface="Noto Sans Armenian"/>
              </a:rPr>
              <a:t>企业实习总结</a:t>
            </a:r>
            <a:endParaRPr lang="zh-CN" altLang="en-US" dirty="0">
              <a:latin typeface="方正粗黑宋简体" panose="02000000000000000000" pitchFamily="2" charset="-122"/>
              <a:ea typeface="方正粗黑宋简体" panose="02000000000000000000" pitchFamily="2" charset="-122"/>
            </a:endParaRPr>
          </a:p>
        </p:txBody>
      </p:sp>
      <p:sp>
        <p:nvSpPr>
          <p:cNvPr id="1048587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实习人员</a:t>
            </a:r>
            <a:r>
              <a:rPr lang="en-US" altLang="zh-CN" dirty="0"/>
              <a:t>:</a:t>
            </a:r>
            <a:r>
              <a:rPr lang="zh-CN" altLang="zh-CN" dirty="0" smtClean="0"/>
              <a:t>冯湛</a:t>
            </a:r>
            <a:endParaRPr lang="en-US" altLang="zh-CN" dirty="0" smtClean="0"/>
          </a:p>
          <a:p>
            <a:r>
              <a:rPr lang="zh-CN" altLang="en-US" dirty="0" smtClean="0"/>
              <a:t>实习单位：意满居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文本框 1048591"/>
          <p:cNvSpPr txBox="1"/>
          <p:nvPr/>
        </p:nvSpPr>
        <p:spPr>
          <a:xfrm>
            <a:off x="351904" y="971054"/>
            <a:ext cx="20597797" cy="407803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4900" dirty="0" smtClean="0">
                <a:solidFill>
                  <a:srgbClr val="000000"/>
                </a:solidFill>
              </a:rPr>
              <a:t>一</a:t>
            </a:r>
            <a:r>
              <a:rPr lang="zh-CN" sz="4900" dirty="0" smtClean="0">
                <a:solidFill>
                  <a:srgbClr val="000000"/>
                </a:solidFill>
              </a:rPr>
              <a:t>、实习</a:t>
            </a:r>
            <a:r>
              <a:rPr lang="zh-CN" altLang="en-US" sz="4900" dirty="0" smtClean="0">
                <a:solidFill>
                  <a:srgbClr val="000000"/>
                </a:solidFill>
              </a:rPr>
              <a:t>内容</a:t>
            </a:r>
            <a:r>
              <a:rPr lang="en-US" altLang="zh-CN" sz="4900" dirty="0" smtClean="0">
                <a:solidFill>
                  <a:srgbClr val="000000"/>
                </a:solidFill>
              </a:rPr>
              <a:t>/</a:t>
            </a:r>
            <a:endParaRPr lang="zh-CN" sz="2000" dirty="0">
              <a:solidFill>
                <a:srgbClr val="000000"/>
              </a:solidFill>
            </a:endParaRPr>
          </a:p>
          <a:p>
            <a:r>
              <a:rPr lang="en-US" altLang="zh-CN" sz="2100" dirty="0">
                <a:solidFill>
                  <a:srgbClr val="000000"/>
                </a:solidFill>
              </a:rPr>
              <a:t>  </a:t>
            </a:r>
            <a:r>
              <a:rPr lang="zh-CN" altLang="zh-CN" sz="2100" dirty="0">
                <a:solidFill>
                  <a:srgbClr val="000000"/>
                </a:solidFill>
              </a:rPr>
              <a:t>我本次实习的任务，主要是在于销售和设计，包括帮助客户选材，</a:t>
            </a:r>
            <a:r>
              <a:rPr lang="en-US" altLang="zh-CN" sz="2100" dirty="0">
                <a:solidFill>
                  <a:srgbClr val="000000"/>
                </a:solidFill>
              </a:rPr>
              <a:t> </a:t>
            </a:r>
            <a:r>
              <a:rPr lang="zh-CN" sz="2100" dirty="0">
                <a:solidFill>
                  <a:srgbClr val="000000"/>
                </a:solidFill>
              </a:rPr>
              <a:t>自从实习后，每天</a:t>
            </a:r>
          </a:p>
          <a:p>
            <a:r>
              <a:rPr lang="zh-CN" sz="2100" dirty="0">
                <a:solidFill>
                  <a:srgbClr val="000000"/>
                </a:solidFill>
              </a:rPr>
              <a:t>就必须按时上班，不能迟到，所以周末可以算是工作日的希望每天睡到自然醒是一种奢</a:t>
            </a:r>
          </a:p>
          <a:p>
            <a:r>
              <a:rPr lang="zh-CN" sz="2100" dirty="0">
                <a:solidFill>
                  <a:srgbClr val="000000"/>
                </a:solidFill>
              </a:rPr>
              <a:t>望。虽不至于一大早就起床去挤公交车，只要不是周末，都得去上班的日子的确很令人</a:t>
            </a:r>
          </a:p>
          <a:p>
            <a:r>
              <a:rPr lang="zh-CN" sz="2100" dirty="0">
                <a:solidFill>
                  <a:srgbClr val="000000"/>
                </a:solidFill>
              </a:rPr>
              <a:t>疲惫。有时候业务繁忙，晚上或周末得加班，那留给个人支配的时间更少。我们必须克</a:t>
            </a:r>
          </a:p>
          <a:p>
            <a:r>
              <a:rPr lang="zh-CN" sz="2100" dirty="0">
                <a:solidFill>
                  <a:srgbClr val="000000"/>
                </a:solidFill>
              </a:rPr>
              <a:t>制自己，不能随心所欲地不想上班就不来。每日重复单调繁琐的工作，时间久了容易厌倦。</a:t>
            </a:r>
          </a:p>
          <a:p>
            <a:r>
              <a:rPr lang="zh-CN" sz="2100" dirty="0">
                <a:solidFill>
                  <a:srgbClr val="000000"/>
                </a:solidFill>
              </a:rPr>
              <a:t>像我就是每天就是坐着对着电脑打打字，接待人事处每天到访的人很多，我还尝试接待客</a:t>
            </a:r>
          </a:p>
          <a:p>
            <a:r>
              <a:rPr lang="zh-CN" sz="2100" dirty="0">
                <a:solidFill>
                  <a:srgbClr val="000000"/>
                </a:solidFill>
              </a:rPr>
              <a:t>人，热情地为客人斟茶倒水等。但是工作简单也不能马虎，你一个小小的错误可能会带来</a:t>
            </a:r>
          </a:p>
          <a:p>
            <a:r>
              <a:rPr lang="zh-CN" sz="2100" dirty="0">
                <a:solidFill>
                  <a:srgbClr val="000000"/>
                </a:solidFill>
              </a:rPr>
              <a:t>巨大的麻烦或损失，还是得认真完成。要高效率地做好工作，首先要把所有事情的主次顺</a:t>
            </a:r>
          </a:p>
          <a:p>
            <a:r>
              <a:rPr lang="zh-CN" sz="2100" dirty="0">
                <a:solidFill>
                  <a:srgbClr val="000000"/>
                </a:solidFill>
              </a:rPr>
              <a:t>序排好，做到忙而不乱，工作时认真仔细且不厌其烦，并要勤于动脑思考，才能真正地完</a:t>
            </a:r>
          </a:p>
          <a:p>
            <a:r>
              <a:rPr lang="zh-CN" sz="2100" dirty="0">
                <a:solidFill>
                  <a:srgbClr val="000000"/>
                </a:solidFill>
              </a:rPr>
              <a:t>成好任务。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文本框 1048590"/>
          <p:cNvSpPr txBox="1"/>
          <p:nvPr/>
        </p:nvSpPr>
        <p:spPr>
          <a:xfrm>
            <a:off x="169413" y="0"/>
            <a:ext cx="11853174" cy="2508379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altLang="en-US" sz="4700" dirty="0" smtClean="0">
                <a:solidFill>
                  <a:srgbClr val="000000"/>
                </a:solidFill>
                <a:latin typeface="幼圆"/>
                <a:ea typeface="幼圆"/>
                <a:cs typeface="幼圆"/>
              </a:rPr>
              <a:t>二</a:t>
            </a:r>
            <a:r>
              <a:rPr lang="zh-CN" sz="4700" dirty="0" smtClean="0">
                <a:solidFill>
                  <a:srgbClr val="000000"/>
                </a:solidFill>
                <a:latin typeface="幼圆"/>
                <a:ea typeface="幼圆"/>
                <a:cs typeface="幼圆"/>
              </a:rPr>
              <a:t>、</a:t>
            </a:r>
            <a:r>
              <a:rPr lang="zh-CN" sz="4700" dirty="0">
                <a:solidFill>
                  <a:srgbClr val="000000"/>
                </a:solidFill>
                <a:latin typeface="幼圆"/>
                <a:ea typeface="幼圆"/>
                <a:cs typeface="幼圆"/>
              </a:rPr>
              <a:t>实习目的</a:t>
            </a:r>
            <a:r>
              <a:rPr lang="en-US" altLang="zh-CN" sz="4700" dirty="0">
                <a:solidFill>
                  <a:srgbClr val="000000"/>
                </a:solidFill>
                <a:latin typeface="幼圆"/>
                <a:ea typeface="幼圆"/>
                <a:cs typeface="幼圆"/>
              </a:rPr>
              <a:t>/</a:t>
            </a:r>
            <a:r>
              <a:rPr lang="zh-CN" sz="4700" dirty="0">
                <a:solidFill>
                  <a:srgbClr val="000000"/>
                </a:solidFill>
                <a:latin typeface="幼圆"/>
                <a:ea typeface="幼圆"/>
                <a:cs typeface="幼圆"/>
              </a:rPr>
              <a:t>
　　</a:t>
            </a:r>
            <a:r>
              <a:rPr lang="en-US" altLang="zh-CN" sz="2800" dirty="0">
                <a:solidFill>
                  <a:srgbClr val="000000"/>
                </a:solidFill>
                <a:latin typeface="幼圆"/>
                <a:ea typeface="幼圆"/>
                <a:cs typeface="幼圆"/>
              </a:rPr>
              <a:t> </a:t>
            </a:r>
            <a:r>
              <a:rPr lang="zh-CN" sz="2100" dirty="0">
                <a:solidFill>
                  <a:srgbClr val="000000"/>
                </a:solidFill>
                <a:latin typeface="幼圆"/>
                <a:ea typeface="幼圆"/>
                <a:cs typeface="幼圆"/>
              </a:rPr>
              <a:t>毕业实习是我们大专生必须经历的过程，是理论与实践相结合的重要方式，它能使我们在实践中更加了解社会状况，在实践中巩固知识。而在家装设计中，为了设计，我们一定要了解自己所用的产品，所要做的是要就是身体力行，在自己了解了产品以后才能介绍给客户，实习实习，就是为了在了解的过程中学习，以下是挑选货物的</a:t>
            </a:r>
            <a:r>
              <a:rPr lang="zh-CN" sz="2100" dirty="0" smtClean="0">
                <a:solidFill>
                  <a:srgbClr val="000000"/>
                </a:solidFill>
                <a:latin typeface="幼圆"/>
                <a:ea typeface="幼圆"/>
                <a:cs typeface="幼圆"/>
              </a:rPr>
              <a:t>工地</a:t>
            </a:r>
            <a:r>
              <a:rPr lang="zh-CN" altLang="en-US" sz="2100" dirty="0" smtClean="0">
                <a:solidFill>
                  <a:srgbClr val="000000"/>
                </a:solidFill>
                <a:latin typeface="幼圆"/>
                <a:ea typeface="幼圆"/>
                <a:cs typeface="幼圆"/>
              </a:rPr>
              <a:t>以及选材的商场</a:t>
            </a:r>
            <a:r>
              <a:rPr lang="zh-CN" sz="2100" dirty="0" smtClean="0">
                <a:solidFill>
                  <a:srgbClr val="000000"/>
                </a:solidFill>
                <a:latin typeface="幼圆"/>
                <a:ea typeface="幼圆"/>
                <a:cs typeface="幼圆"/>
              </a:rPr>
              <a:t>。</a:t>
            </a:r>
            <a:endParaRPr lang="zh-CN" sz="2100" dirty="0">
              <a:solidFill>
                <a:srgbClr val="000000"/>
              </a:solidFill>
              <a:latin typeface="幼圆"/>
              <a:ea typeface="幼圆"/>
              <a:cs typeface="幼圆"/>
            </a:endParaRPr>
          </a:p>
        </p:txBody>
      </p:sp>
      <p:pic>
        <p:nvPicPr>
          <p:cNvPr id="2097152" name="图片 209715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09" y="2799319"/>
            <a:ext cx="3002221" cy="3482109"/>
          </a:xfrm>
          <a:prstGeom prst="rect">
            <a:avLst/>
          </a:prstGeom>
        </p:spPr>
      </p:pic>
      <p:pic>
        <p:nvPicPr>
          <p:cNvPr id="2097154" name="图片 209715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768271" y="8889929"/>
            <a:ext cx="5113422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1636" y="2795469"/>
            <a:ext cx="2645640" cy="345363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0771" y="2797393"/>
            <a:ext cx="2800057" cy="3485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文本框 1048592"/>
          <p:cNvSpPr txBox="1"/>
          <p:nvPr/>
        </p:nvSpPr>
        <p:spPr>
          <a:xfrm>
            <a:off x="1068973" y="1916430"/>
            <a:ext cx="9654996" cy="2186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2800">
                <a:solidFill>
                  <a:srgbClr val="000000"/>
                </a:solidFill>
              </a:rPr>
              <a:t>经过这段实习，我有些慌张，我意识到自己并不成熟，并没有做好将要走上社会的准备工作。我还有太多的地方需要改进，思想上的，生活作风上的，我应该抓住这次实习机遇，用最快的速度进步，把握住自己的不足，在今后的生活中注意锻炼。为适应以后的工作，为之打好基础。</a:t>
            </a:r>
          </a:p>
        </p:txBody>
      </p:sp>
      <p:sp>
        <p:nvSpPr>
          <p:cNvPr id="1048594" name="文本框 1048593"/>
          <p:cNvSpPr txBox="1"/>
          <p:nvPr/>
        </p:nvSpPr>
        <p:spPr>
          <a:xfrm>
            <a:off x="280255" y="507348"/>
            <a:ext cx="4402975" cy="8153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zh-CN" sz="4900">
                <a:solidFill>
                  <a:srgbClr val="000000"/>
                </a:solidFill>
              </a:rPr>
              <a:t>三、实习体会</a:t>
            </a:r>
            <a:r>
              <a:rPr lang="en-US" altLang="zh-CN" sz="4900">
                <a:solidFill>
                  <a:srgbClr val="000000"/>
                </a:solidFill>
              </a:rPr>
              <a:t>/</a:t>
            </a:r>
            <a:endParaRPr lang="zh-CN" sz="20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文本框 1048594"/>
          <p:cNvSpPr txBox="1"/>
          <p:nvPr/>
        </p:nvSpPr>
        <p:spPr>
          <a:xfrm>
            <a:off x="4431773" y="2945130"/>
            <a:ext cx="3328455" cy="9677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zh-CN" sz="5900">
                <a:solidFill>
                  <a:srgbClr val="000000"/>
                </a:solidFill>
              </a:rPr>
              <a:t>THANKS</a:t>
            </a:r>
            <a:endParaRPr lang="zh-CN" sz="59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343</Words>
  <Application>Microsoft Office PowerPoint</Application>
  <PresentationFormat>宽屏</PresentationFormat>
  <Paragraphs>18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3" baseType="lpstr">
      <vt:lpstr>Noto Sans Armenian</vt:lpstr>
      <vt:lpstr>方正粗黑宋简体</vt:lpstr>
      <vt:lpstr>宋体</vt:lpstr>
      <vt:lpstr>幼圆</vt:lpstr>
      <vt:lpstr>Arial</vt:lpstr>
      <vt:lpstr>Calibri</vt:lpstr>
      <vt:lpstr>Calibri Light</vt:lpstr>
      <vt:lpstr>Office 主题</vt:lpstr>
      <vt:lpstr>企业实习总结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企业实习总结</dc:title>
  <dc:creator>PEGM10</dc:creator>
  <cp:lastModifiedBy>asus</cp:lastModifiedBy>
  <cp:revision>2</cp:revision>
  <dcterms:created xsi:type="dcterms:W3CDTF">2019-06-04T18:45:34Z</dcterms:created>
  <dcterms:modified xsi:type="dcterms:W3CDTF">2021-11-03T10:33:06Z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  <property fmtid="{D5CDD505-2E9C-101B-9397-08002B2CF9AE}" pid="3" name="ICV">
    <vt:lpwstr>2b77c6eb56c140928f601ffca594d68e</vt:lpwstr>
  </property>
</Properties>
</file>