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7" r:id="rId9"/>
    <p:sldId id="260" r:id="rId10"/>
    <p:sldId id="261" r:id="rId11"/>
    <p:sldId id="273" r:id="rId12"/>
    <p:sldId id="271" r:id="rId13"/>
    <p:sldId id="272" r:id="rId14"/>
    <p:sldId id="281" r:id="rId15"/>
    <p:sldId id="282" r:id="rId16"/>
    <p:sldId id="280" r:id="rId17"/>
    <p:sldId id="262" r:id="rId18"/>
    <p:sldId id="263" r:id="rId19"/>
    <p:sldId id="275" r:id="rId20"/>
    <p:sldId id="290" r:id="rId21"/>
    <p:sldId id="291" r:id="rId22"/>
    <p:sldId id="283" r:id="rId23"/>
    <p:sldId id="264" r:id="rId24"/>
    <p:sldId id="265" r:id="rId25"/>
    <p:sldId id="278" r:id="rId26"/>
    <p:sldId id="279" r:id="rId27"/>
    <p:sldId id="285" r:id="rId28"/>
    <p:sldId id="284" r:id="rId29"/>
    <p:sldId id="286" r:id="rId30"/>
    <p:sldId id="287" r:id="rId31"/>
    <p:sldId id="288" r:id="rId32"/>
    <p:sldId id="289" r:id="rId33"/>
    <p:sldId id="266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49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58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02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7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95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0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1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4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15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38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50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697B4-D294-4A52-BD66-E072FAFC339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BF88B-7838-47F2-ABA4-3F24D9FB3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3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94486"/>
            <a:ext cx="9144000" cy="238760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久洲装饰企业实习汇报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7503" y="3573390"/>
            <a:ext cx="9144000" cy="1655762"/>
          </a:xfrm>
        </p:spPr>
        <p:txBody>
          <a:bodyPr/>
          <a:lstStyle/>
          <a:p>
            <a:endParaRPr lang="en-US" altLang="zh-CN" b="1" dirty="0">
              <a:latin typeface="+mn-ea"/>
            </a:endParaRPr>
          </a:p>
          <a:p>
            <a:r>
              <a:rPr lang="zh-CN" altLang="en-US" b="1" dirty="0" smtClean="0">
                <a:latin typeface="+mn-ea"/>
              </a:rPr>
              <a:t>吴颖 顾心语 孟楠楠</a:t>
            </a:r>
            <a:endParaRPr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8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实习内容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70" y="906279"/>
            <a:ext cx="7854164" cy="58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实习内容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06" y="906279"/>
            <a:ext cx="7904205" cy="592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实习内容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38" y="906279"/>
            <a:ext cx="7867135" cy="59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实习内容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32" y="936828"/>
            <a:ext cx="7854164" cy="58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实习内容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71" y="967377"/>
            <a:ext cx="7706497" cy="577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实习内容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79" y="1066343"/>
            <a:ext cx="7508789" cy="56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实习内容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79" y="892776"/>
            <a:ext cx="7953632" cy="59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603421" y="374501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CAD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84357" y="1480624"/>
            <a:ext cx="2804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</a:t>
            </a:r>
            <a:endParaRPr lang="zh-CN" altLang="en-US" sz="8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35138" y="4967835"/>
            <a:ext cx="433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kern="3000" spc="800" dirty="0" smtClean="0"/>
              <a:t>Measurement room</a:t>
            </a:r>
            <a:endParaRPr lang="zh-CN" altLang="en-US" kern="3000" spc="800" dirty="0"/>
          </a:p>
        </p:txBody>
      </p:sp>
      <p:sp>
        <p:nvSpPr>
          <p:cNvPr id="7" name="矩形 6"/>
          <p:cNvSpPr/>
          <p:nvPr/>
        </p:nvSpPr>
        <p:spPr>
          <a:xfrm>
            <a:off x="5888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CAD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6" y="906279"/>
            <a:ext cx="10948086" cy="59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CAD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271462"/>
            <a:ext cx="45910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73892" y="3084841"/>
            <a:ext cx="18658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140941" y="4069726"/>
            <a:ext cx="18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公司介绍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0000" y="3084841"/>
            <a:ext cx="18658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594389" y="3084841"/>
            <a:ext cx="18658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</a:t>
            </a:r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152238" y="3084841"/>
            <a:ext cx="18658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809999" y="4060677"/>
            <a:ext cx="186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实习内容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119287" y="4060677"/>
            <a:ext cx="18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效果图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516131" y="4060677"/>
            <a:ext cx="18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03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CAD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d:\Documents\Tencent Files\2144921624\Image\C2C\2{1L8R[3)@_}XVX8[9MI[P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4" y="1080179"/>
            <a:ext cx="11925372" cy="482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09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Tencent Files\2144921624\Image\C2C\BV_2B)E0@2UXTRX]BQJ)17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" y="1698171"/>
            <a:ext cx="11333163" cy="43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CAD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435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CAD</a:t>
            </a:r>
            <a:endParaRPr lang="zh-CN" altLang="en-US" sz="2800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01" y="245779"/>
            <a:ext cx="7101368" cy="66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603421" y="374501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效果图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84357" y="1480624"/>
            <a:ext cx="2804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  <a:endParaRPr lang="zh-CN" altLang="en-US" sz="8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6923" y="4930764"/>
            <a:ext cx="433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kern="3000" spc="800" smtClean="0"/>
              <a:t>Display drawings</a:t>
            </a:r>
            <a:endParaRPr lang="zh-CN" altLang="en-US" kern="3000" spc="800" dirty="0"/>
          </a:p>
        </p:txBody>
      </p:sp>
    </p:spTree>
    <p:extLst>
      <p:ext uri="{BB962C8B-B14F-4D97-AF65-F5344CB8AC3E}">
        <p14:creationId xmlns:p14="http://schemas.microsoft.com/office/powerpoint/2010/main" val="13068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效果图</a:t>
            </a:r>
          </a:p>
        </p:txBody>
      </p:sp>
      <p:pic>
        <p:nvPicPr>
          <p:cNvPr id="3074" name="Picture 2" descr="d:\Documents\Tencent Files\2144921624\Image\C2C\Image1\`T$S2Y1[[9XS`NT7R1BVAT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24" y="967377"/>
            <a:ext cx="9875882" cy="55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效果图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24" y="967377"/>
            <a:ext cx="9206879" cy="51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效果图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15" y="967377"/>
            <a:ext cx="9142970" cy="52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效果图</a:t>
            </a:r>
          </a:p>
        </p:txBody>
      </p:sp>
      <p:pic>
        <p:nvPicPr>
          <p:cNvPr id="5122" name="Picture 2" descr="d:\Documents\Tencent Files\2144921624\Image\C2C\Image1\NTS[RI189R@QOVSA]O14Z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24" y="906279"/>
            <a:ext cx="9978129" cy="56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效果图</a:t>
            </a:r>
          </a:p>
        </p:txBody>
      </p:sp>
      <p:pic>
        <p:nvPicPr>
          <p:cNvPr id="8194" name="Picture 2" descr="d:\Documents\Tencent Files\2144921624\Image\C2C\Image1\4B6LUF{28(RT91I$7]8N5`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4" y="1153705"/>
            <a:ext cx="9198353" cy="515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效果图</a:t>
            </a:r>
          </a:p>
        </p:txBody>
      </p:sp>
      <p:pic>
        <p:nvPicPr>
          <p:cNvPr id="6146" name="Picture 2" descr="d:\Documents\Tencent Files\2144921624\Image\C2C\Image1\SBG~HG(F`P1JIJ{[[MBD3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85" y="906279"/>
            <a:ext cx="9718081" cy="55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3421" y="37450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公 司 介 绍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84357" y="1480624"/>
            <a:ext cx="2804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zh-CN" altLang="en-US" sz="8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81167" y="5021151"/>
            <a:ext cx="433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kern="3000" spc="800" dirty="0" smtClean="0"/>
              <a:t>Company Introduction</a:t>
            </a:r>
            <a:endParaRPr lang="zh-CN" altLang="en-US" kern="3000" spc="800" dirty="0"/>
          </a:p>
        </p:txBody>
      </p:sp>
    </p:spTree>
    <p:extLst>
      <p:ext uri="{BB962C8B-B14F-4D97-AF65-F5344CB8AC3E}">
        <p14:creationId xmlns:p14="http://schemas.microsoft.com/office/powerpoint/2010/main" val="25844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效果图</a:t>
            </a:r>
          </a:p>
        </p:txBody>
      </p:sp>
      <p:pic>
        <p:nvPicPr>
          <p:cNvPr id="7172" name="Picture 4" descr="d:\Documents\Tencent Files\2144921624\Image\C2C\Image1\`{}STCZ~X[~YJMQDD26EC4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31" y="906279"/>
            <a:ext cx="9621947" cy="53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效果图</a:t>
            </a:r>
          </a:p>
        </p:txBody>
      </p:sp>
      <p:pic>
        <p:nvPicPr>
          <p:cNvPr id="9220" name="Picture 4" descr="d:\Documents\Tencent Files\2144921624\Image\C2C\Image1\4OHZ%)8PV4)[IU}N`CBPGC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29" y="906279"/>
            <a:ext cx="9687671" cy="54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632" y="259491"/>
            <a:ext cx="29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324" y="383059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效果图</a:t>
            </a:r>
          </a:p>
        </p:txBody>
      </p:sp>
      <p:pic>
        <p:nvPicPr>
          <p:cNvPr id="10242" name="Picture 2" descr="d:\Documents\Tencent Files\2144921624\Image\C2C\Image1\Z~2R8717R54FDA0[T])OC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33" y="906279"/>
            <a:ext cx="9773733" cy="550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65299" y="2675923"/>
            <a:ext cx="3275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谢谢观看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2682" y="401252"/>
            <a:ext cx="184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公司介绍</a:t>
            </a:r>
            <a:endParaRPr lang="zh-CN" altLang="en-US" sz="2800" b="1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525" y="308919"/>
            <a:ext cx="33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34" y="1016805"/>
            <a:ext cx="7665111" cy="57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2682" y="401252"/>
            <a:ext cx="184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公司介绍</a:t>
            </a:r>
            <a:endParaRPr lang="zh-CN" altLang="en-US" sz="2800" b="1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525" y="308919"/>
            <a:ext cx="33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60" y="929846"/>
            <a:ext cx="7904205" cy="592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2682" y="401252"/>
            <a:ext cx="184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公司介绍</a:t>
            </a:r>
            <a:endParaRPr lang="zh-CN" altLang="en-US" sz="2800" b="1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525" y="308919"/>
            <a:ext cx="33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20578"/>
            <a:ext cx="7916562" cy="59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2682" y="401252"/>
            <a:ext cx="184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公司介绍</a:t>
            </a:r>
            <a:endParaRPr lang="zh-CN" altLang="en-US" sz="2800" b="1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525" y="308919"/>
            <a:ext cx="33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57648"/>
            <a:ext cx="7867135" cy="59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2682" y="401252"/>
            <a:ext cx="184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A0CA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公司介绍</a:t>
            </a:r>
            <a:endParaRPr lang="zh-CN" altLang="en-US" sz="2800" b="1" dirty="0">
              <a:solidFill>
                <a:srgbClr val="A0CA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525" y="308919"/>
            <a:ext cx="33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9027" y="3560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实习内容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55741" y="1468464"/>
            <a:ext cx="13221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lang="zh-CN" altLang="en-US" sz="8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72230" y="4837078"/>
            <a:ext cx="399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800" dirty="0" smtClean="0"/>
              <a:t>practice content</a:t>
            </a:r>
            <a:endParaRPr lang="zh-CN" altLang="en-US" spc="800" dirty="0"/>
          </a:p>
        </p:txBody>
      </p:sp>
    </p:spTree>
    <p:extLst>
      <p:ext uri="{BB962C8B-B14F-4D97-AF65-F5344CB8AC3E}">
        <p14:creationId xmlns:p14="http://schemas.microsoft.com/office/powerpoint/2010/main" val="10913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171</Words>
  <Application>Microsoft Office PowerPoint</Application>
  <PresentationFormat>自定义</PresentationFormat>
  <Paragraphs>78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久洲装饰企业实习汇报</vt:lpstr>
      <vt:lpstr>目录</vt:lpstr>
      <vt:lpstr>公 司 介 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实习内容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xb21cn</cp:lastModifiedBy>
  <cp:revision>16</cp:revision>
  <dcterms:created xsi:type="dcterms:W3CDTF">2021-06-18T01:25:08Z</dcterms:created>
  <dcterms:modified xsi:type="dcterms:W3CDTF">2021-10-28T10:24:30Z</dcterms:modified>
</cp:coreProperties>
</file>