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7" name="椭圆 7"/>
          <p:cNvSpPr/>
          <p:nvPr/>
        </p:nvSpPr>
        <p:spPr>
          <a:xfrm>
            <a:off x="8029575" y="458788"/>
            <a:ext cx="741363" cy="741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3287713" y="-7938"/>
            <a:ext cx="1457325" cy="58420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5199063" y="5929313"/>
            <a:ext cx="1828800" cy="938212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484188" y="113823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9459" y="2343802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9459" y="3294698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6AB1-0E46-4C84-8EC2-FBFBFFDCFA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876880" y="1716563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79835" y="1685925"/>
            <a:ext cx="4513262" cy="391001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327775" y="2717800"/>
            <a:ext cx="5026025" cy="28781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6327775" y="1685925"/>
            <a:ext cx="5026025" cy="5159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18900-26F5-49F5-9D46-8CDDC5A6EF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08113" y="2114550"/>
            <a:ext cx="2681287" cy="2681288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802813" y="3541713"/>
            <a:ext cx="115887" cy="11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99700" y="3541713"/>
            <a:ext cx="115888" cy="115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67913" y="3541713"/>
            <a:ext cx="115887" cy="115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34600" y="3541713"/>
            <a:ext cx="115888" cy="115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3003550" y="2360613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2039938" y="424338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0238" y="3194050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160588" y="3157538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785938" y="1727200"/>
            <a:ext cx="8610600" cy="5921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zh-CN" altLang="en-US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373135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37967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62156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86345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1295082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37203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61392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85581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1295081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37203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61392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8558105" y="5045075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F15CD5-A897-44BC-96B1-EA1DFA2014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A55B5-DAAD-4B42-B2A7-EC7A443BCF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4" name="椭圆 3"/>
          <p:cNvSpPr/>
          <p:nvPr/>
        </p:nvSpPr>
        <p:spPr>
          <a:xfrm>
            <a:off x="1357313" y="1363663"/>
            <a:ext cx="1497012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8089900" y="-7938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4592638" y="5781675"/>
            <a:ext cx="2116137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8661400" y="2400300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5813425" y="893763"/>
            <a:ext cx="563563" cy="4968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925" y="2592718"/>
            <a:ext cx="7296150" cy="1442383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accent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B64651-DA25-460D-BF03-D6AB3999D7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东投</a:t>
            </a:r>
            <a:r>
              <a:rPr lang="zh-CN" altLang="en-US"/>
              <a:t>实习汇报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70655" y="3406140"/>
            <a:ext cx="4250690" cy="523875"/>
          </a:xfrm>
        </p:spPr>
        <p:txBody>
          <a:bodyPr>
            <a:normAutofit lnSpcReduction="10000"/>
          </a:bodyPr>
          <a:p>
            <a:r>
              <a:rPr lang="zh-CN" altLang="en-US"/>
              <a:t>成员：段佳仪 方进铃 段月宝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}PK]UI@Z]0J2J%]$E53S7D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5940" y="457835"/>
            <a:ext cx="6498590" cy="594233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谢谢观赏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实习目的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了解室内装潢设计的市场现状及前景。</a:t>
            </a:r>
            <a:endParaRPr lang="zh-CN" altLang="en-US"/>
          </a:p>
          <a:p>
            <a:r>
              <a:rPr lang="zh-CN" altLang="en-US"/>
              <a:t>进一步掌握计算机设计软件的运用，如</a:t>
            </a:r>
            <a:r>
              <a:rPr lang="en-US" altLang="zh-CN"/>
              <a:t>ps</a:t>
            </a:r>
            <a:r>
              <a:rPr lang="zh-CN" altLang="en-US"/>
              <a:t>，</a:t>
            </a:r>
            <a:r>
              <a:rPr lang="en-US" altLang="zh-CN"/>
              <a:t>3dmax</a:t>
            </a:r>
            <a:r>
              <a:rPr lang="zh-CN" altLang="en-US"/>
              <a:t>，</a:t>
            </a:r>
            <a:r>
              <a:rPr lang="en-US" altLang="zh-CN"/>
              <a:t>cad</a:t>
            </a:r>
            <a:r>
              <a:rPr lang="zh-CN" altLang="en-US"/>
              <a:t>等。</a:t>
            </a:r>
            <a:endParaRPr lang="zh-CN" altLang="en-US"/>
          </a:p>
          <a:p>
            <a:r>
              <a:rPr lang="zh-CN" altLang="en-US"/>
              <a:t>尝试将自己的软件技术与美学设计功底融合运用到实习过程中。</a:t>
            </a:r>
            <a:endParaRPr lang="zh-CN" altLang="en-US"/>
          </a:p>
          <a:p>
            <a:r>
              <a:rPr lang="zh-CN" altLang="en-US"/>
              <a:t>初探做好室内设计的方法，熟悉室内设计的方法和程序步骤。</a:t>
            </a:r>
            <a:endParaRPr lang="zh-CN" altLang="en-US"/>
          </a:p>
          <a:p>
            <a:r>
              <a:rPr lang="zh-CN" altLang="en-US"/>
              <a:t>培养人际交往与社交能力，为日后相关技术工种做准备。</a:t>
            </a:r>
            <a:endParaRPr lang="zh-CN" altLang="en-US"/>
          </a:p>
          <a:p>
            <a:r>
              <a:rPr lang="zh-CN" altLang="en-US"/>
              <a:t>积累经验，为日后工作做基础。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268730" y="276225"/>
            <a:ext cx="9774555" cy="795655"/>
          </a:xfrm>
        </p:spPr>
        <p:txBody>
          <a:bodyPr/>
          <a:p>
            <a:r>
              <a:rPr lang="zh-CN" altLang="en-US"/>
              <a:t>实习单位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altLang="en-US"/>
              <a:t>江苏东投建设发展有限公司成立于2003年08月28日，注册地位于太仓市城厢镇东亭北路22号5幢，法定代表人为陆定中。经营范围包括建设工程、房屋建筑工程、土木建筑工程、市政工程、园林绿化工程、室内外建筑装饰装修工程、建筑智能化工程、建筑幕墙工程、钢结构工程、消防工程的设计与施工；园林古建筑工程、防水防腐工程、外墙保温工程、金属门窗工程、机电设备安装工程、管道工程；水电安装；通风设备系统安装服务。（依法须经批准的项目，经相关部门批准后方可开展经营活动） 许可项目：建设工程设计（依法须经批准的项目，经相关部门批准后方可开展经营活动，具体经营项目以审批结果为准） 一般项目：建筑材料销售；建筑防水卷材产品销售；专业设计服务；平面设计；建筑装饰材料销售（除依法须经批准的项目外，凭营业执照依法自主开展经营活动）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实习工作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量房</a:t>
            </a:r>
            <a:endParaRPr lang="zh-CN" altLang="en-US"/>
          </a:p>
          <a:p>
            <a:r>
              <a:rPr lang="zh-CN" altLang="en-US"/>
              <a:t>绘制</a:t>
            </a:r>
            <a:r>
              <a:rPr lang="en-US" altLang="zh-CN"/>
              <a:t>cad</a:t>
            </a:r>
            <a:endParaRPr lang="en-US" altLang="zh-CN"/>
          </a:p>
          <a:p>
            <a:r>
              <a:rPr lang="zh-CN" altLang="en-US"/>
              <a:t>布置平面图</a:t>
            </a:r>
            <a:endParaRPr lang="zh-CN" altLang="en-US"/>
          </a:p>
          <a:p>
            <a:r>
              <a:rPr lang="zh-CN" altLang="en-US"/>
              <a:t>绘制</a:t>
            </a:r>
            <a:r>
              <a:rPr lang="en-US" altLang="zh-CN"/>
              <a:t>3d</a:t>
            </a:r>
            <a:r>
              <a:rPr lang="zh-CN" altLang="en-US"/>
              <a:t>效果图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工地实践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世纪大酒店</a:t>
            </a:r>
            <a:endParaRPr lang="zh-CN" altLang="en-US"/>
          </a:p>
        </p:txBody>
      </p:sp>
      <p:pic>
        <p:nvPicPr>
          <p:cNvPr id="17" name="内容占位符 16" descr="酒店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42620" y="1515745"/>
            <a:ext cx="3651885" cy="4869815"/>
          </a:xfrm>
          <a:prstGeom prst="rect">
            <a:avLst/>
          </a:prstGeom>
        </p:spPr>
      </p:pic>
      <p:pic>
        <p:nvPicPr>
          <p:cNvPr id="21" name="内容占位符 20" descr="酒店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5890" y="2593975"/>
            <a:ext cx="5054600" cy="3791585"/>
          </a:xfrm>
          <a:prstGeom prst="rect">
            <a:avLst/>
          </a:prstGeom>
        </p:spPr>
      </p:pic>
      <p:pic>
        <p:nvPicPr>
          <p:cNvPr id="22" name="图片 21" descr="D7728FFE094ABDA47777C60B2A831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76225"/>
            <a:ext cx="4287520" cy="321564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工地实践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碧桂园</a:t>
            </a:r>
            <a:endParaRPr lang="zh-CN" altLang="en-US"/>
          </a:p>
        </p:txBody>
      </p:sp>
      <p:pic>
        <p:nvPicPr>
          <p:cNvPr id="12" name="内容占位符 11" descr="5D219B3FA6B987D92D1F142DDD0E5D7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2058035"/>
            <a:ext cx="5181600" cy="3886200"/>
          </a:xfrm>
          <a:prstGeom prst="rect">
            <a:avLst/>
          </a:prstGeom>
        </p:spPr>
      </p:pic>
      <p:pic>
        <p:nvPicPr>
          <p:cNvPr id="11" name="内容占位符 10" descr="2E3B5CB052989BE0746B510F11C4FBC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035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 descr="CDC89F4EAB750A797331A7BE0D1DBB3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66140" y="1494790"/>
            <a:ext cx="5181600" cy="3886200"/>
          </a:xfrm>
          <a:prstGeom prst="rect">
            <a:avLst/>
          </a:prstGeom>
        </p:spPr>
      </p:pic>
      <p:pic>
        <p:nvPicPr>
          <p:cNvPr id="7" name="内容占位符 6" descr="ECFCDB6E0BFEBDBEBF02F7D53AC81EC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9479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sz="half" idx="1"/>
          </p:nvPr>
        </p:nvSpPr>
        <p:spPr>
          <a:xfrm>
            <a:off x="838200" y="532765"/>
            <a:ext cx="5181600" cy="5644515"/>
          </a:xfrm>
        </p:spPr>
        <p:txBody>
          <a:bodyPr/>
          <a:p>
            <a:r>
              <a:rPr lang="zh-CN" altLang="en-US"/>
              <a:t>消防器材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6172200" y="532765"/>
            <a:ext cx="5181600" cy="5644515"/>
          </a:xfrm>
        </p:spPr>
        <p:txBody>
          <a:bodyPr/>
          <a:p>
            <a:r>
              <a:rPr lang="zh-CN" altLang="en-US"/>
              <a:t>电箱</a:t>
            </a:r>
            <a:endParaRPr lang="zh-CN" altLang="en-US"/>
          </a:p>
        </p:txBody>
      </p:sp>
      <p:pic>
        <p:nvPicPr>
          <p:cNvPr id="7" name="图片 6" descr="7258B860148CEC231CA8E62F66BB8EA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0" y="1795145"/>
            <a:ext cx="5092700" cy="3819525"/>
          </a:xfrm>
          <a:prstGeom prst="rect">
            <a:avLst/>
          </a:prstGeom>
        </p:spPr>
      </p:pic>
      <p:pic>
        <p:nvPicPr>
          <p:cNvPr id="13" name="图片 12" descr="732241FF3ED63F4964A1AE414801EF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795145"/>
            <a:ext cx="5096510" cy="38227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内容占位符 6" descr="TCN011A2S5{$~3$IJN5P`4E"/>
          <p:cNvPicPr>
            <a:picLocks noChangeAspect="1"/>
          </p:cNvPicPr>
          <p:nvPr>
            <p:ph sz="half" idx="2"/>
          </p:nvPr>
        </p:nvPicPr>
        <p:blipFill>
          <a:blip r:embed="rId1"/>
          <a:srcRect l="5098" t="6048" b="3024"/>
          <a:stretch>
            <a:fillRect/>
          </a:stretch>
        </p:blipFill>
        <p:spPr>
          <a:xfrm>
            <a:off x="6436360" y="1590040"/>
            <a:ext cx="4917440" cy="41814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</a:t>
            </a:r>
            <a:r>
              <a:rPr lang="zh-CN" altLang="en-US"/>
              <a:t>草图大师作业</a:t>
            </a:r>
            <a:endParaRPr lang="zh-CN" altLang="en-US"/>
          </a:p>
        </p:txBody>
      </p:sp>
      <p:pic>
        <p:nvPicPr>
          <p:cNvPr id="9" name="内容占位符 8" descr="L2MKTCJ7]67V3}{$9_[IW_P"/>
          <p:cNvPicPr>
            <a:picLocks noChangeAspect="1"/>
          </p:cNvPicPr>
          <p:nvPr>
            <p:ph sz="half" idx="1"/>
          </p:nvPr>
        </p:nvPicPr>
        <p:blipFill>
          <a:blip r:embed="rId2"/>
          <a:srcRect l="7525" t="10622" r="270" b="5271"/>
          <a:stretch>
            <a:fillRect/>
          </a:stretch>
        </p:blipFill>
        <p:spPr>
          <a:xfrm>
            <a:off x="393065" y="1517015"/>
            <a:ext cx="5514340" cy="382460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6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heme/theme1.xml><?xml version="1.0" encoding="utf-8"?>
<a:theme xmlns:a="http://schemas.openxmlformats.org/drawingml/2006/main" name="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WPS 演示</Application>
  <PresentationFormat>宽屏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team report</vt:lpstr>
      <vt:lpstr>东投实习汇报</vt:lpstr>
      <vt:lpstr>实习目的</vt:lpstr>
      <vt:lpstr>实习单位</vt:lpstr>
      <vt:lpstr>实习工作</vt:lpstr>
      <vt:lpstr>工地实践</vt:lpstr>
      <vt:lpstr>工地实践</vt:lpstr>
      <vt:lpstr>PowerPoint 演示文稿</vt:lpstr>
      <vt:lpstr>PowerPoint 演示文稿</vt:lpstr>
      <vt:lpstr>su草图大师作业</vt:lpstr>
      <vt:lpstr>PowerPoint 演示文稿</vt:lpstr>
      <vt:lpstr>谢谢观赏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3</cp:revision>
  <dcterms:created xsi:type="dcterms:W3CDTF">2021-10-22T01:46:00Z</dcterms:created>
  <dcterms:modified xsi:type="dcterms:W3CDTF">2021-10-22T03:00:54Z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</Properties>
</file>